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B95813-18CD-4AC5-AC38-31D84E93E57C}">
  <a:tblStyle styleId="{ADB95813-18CD-4AC5-AC38-31D84E93E5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f9aa1a73e4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f9aa1a73e4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9b1c6585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f9b1c6585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f9b1c658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f9b1c658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8cf4f0f6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f8cf4f0f6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d6c00e7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bd6c00e7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f9aa1a73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f9aa1a73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bd6c00e73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bd6c00e73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f9aa1a73e4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f9aa1a73e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f9b1c658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f9b1c658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f9aa1a73e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f9aa1a73e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f9aa1a73e4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f9aa1a73e4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29925" y="1165386"/>
            <a:ext cx="7084500" cy="21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550" y="3502300"/>
            <a:ext cx="4528800" cy="475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62881" y="90076"/>
            <a:ext cx="3361700" cy="751327"/>
            <a:chOff x="-357256" y="87626"/>
            <a:chExt cx="3361700" cy="751327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357256" y="198785"/>
              <a:ext cx="3361700" cy="589326"/>
              <a:chOff x="908850" y="273775"/>
              <a:chExt cx="3768300" cy="30475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908850" y="578525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908850" y="502338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908850" y="349963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908850" y="426150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908850" y="273775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" name="Google Shape;18;p2"/>
            <p:cNvSpPr/>
            <p:nvPr/>
          </p:nvSpPr>
          <p:spPr>
            <a:xfrm>
              <a:off x="1002915" y="314176"/>
              <a:ext cx="361084" cy="358499"/>
            </a:xfrm>
            <a:custGeom>
              <a:rect b="b" l="l" r="r" t="t"/>
              <a:pathLst>
                <a:path extrusionOk="0" h="10541" w="10617">
                  <a:moveTo>
                    <a:pt x="10332" y="1562"/>
                  </a:moveTo>
                  <a:lnTo>
                    <a:pt x="10332" y="2454"/>
                  </a:lnTo>
                  <a:lnTo>
                    <a:pt x="3302" y="4211"/>
                  </a:lnTo>
                  <a:lnTo>
                    <a:pt x="3302" y="3346"/>
                  </a:lnTo>
                  <a:lnTo>
                    <a:pt x="10332" y="1562"/>
                  </a:lnTo>
                  <a:close/>
                  <a:moveTo>
                    <a:pt x="10590" y="1"/>
                  </a:moveTo>
                  <a:lnTo>
                    <a:pt x="3150" y="1883"/>
                  </a:lnTo>
                  <a:lnTo>
                    <a:pt x="3061" y="1883"/>
                  </a:lnTo>
                  <a:lnTo>
                    <a:pt x="3061" y="8386"/>
                  </a:lnTo>
                  <a:lnTo>
                    <a:pt x="3079" y="8422"/>
                  </a:lnTo>
                  <a:cubicBezTo>
                    <a:pt x="2990" y="8333"/>
                    <a:pt x="2891" y="8261"/>
                    <a:pt x="2766" y="8217"/>
                  </a:cubicBezTo>
                  <a:cubicBezTo>
                    <a:pt x="2588" y="8137"/>
                    <a:pt x="2392" y="8101"/>
                    <a:pt x="2196" y="8092"/>
                  </a:cubicBezTo>
                  <a:cubicBezTo>
                    <a:pt x="2179" y="8092"/>
                    <a:pt x="2162" y="8091"/>
                    <a:pt x="2145" y="8091"/>
                  </a:cubicBezTo>
                  <a:cubicBezTo>
                    <a:pt x="1761" y="8091"/>
                    <a:pt x="1378" y="8189"/>
                    <a:pt x="1054" y="8360"/>
                  </a:cubicBezTo>
                  <a:cubicBezTo>
                    <a:pt x="706" y="8538"/>
                    <a:pt x="420" y="8797"/>
                    <a:pt x="251" y="9118"/>
                  </a:cubicBezTo>
                  <a:cubicBezTo>
                    <a:pt x="81" y="9421"/>
                    <a:pt x="1" y="9787"/>
                    <a:pt x="188" y="10090"/>
                  </a:cubicBezTo>
                  <a:cubicBezTo>
                    <a:pt x="385" y="10394"/>
                    <a:pt x="804" y="10519"/>
                    <a:pt x="1187" y="10536"/>
                  </a:cubicBezTo>
                  <a:cubicBezTo>
                    <a:pt x="1231" y="10539"/>
                    <a:pt x="1274" y="10541"/>
                    <a:pt x="1317" y="10541"/>
                  </a:cubicBezTo>
                  <a:cubicBezTo>
                    <a:pt x="1667" y="10541"/>
                    <a:pt x="2020" y="10446"/>
                    <a:pt x="2329" y="10295"/>
                  </a:cubicBezTo>
                  <a:cubicBezTo>
                    <a:pt x="2668" y="10117"/>
                    <a:pt x="2963" y="9867"/>
                    <a:pt x="3150" y="9555"/>
                  </a:cubicBezTo>
                  <a:cubicBezTo>
                    <a:pt x="3239" y="9394"/>
                    <a:pt x="3302" y="9225"/>
                    <a:pt x="3311" y="9055"/>
                  </a:cubicBezTo>
                  <a:cubicBezTo>
                    <a:pt x="3329" y="8975"/>
                    <a:pt x="3320" y="8895"/>
                    <a:pt x="3302" y="8815"/>
                  </a:cubicBezTo>
                  <a:lnTo>
                    <a:pt x="3302" y="4559"/>
                  </a:lnTo>
                  <a:lnTo>
                    <a:pt x="10332" y="2784"/>
                  </a:lnTo>
                  <a:lnTo>
                    <a:pt x="10332" y="6727"/>
                  </a:lnTo>
                  <a:lnTo>
                    <a:pt x="10349" y="6763"/>
                  </a:lnTo>
                  <a:cubicBezTo>
                    <a:pt x="10269" y="6682"/>
                    <a:pt x="10162" y="6611"/>
                    <a:pt x="10037" y="6558"/>
                  </a:cubicBezTo>
                  <a:cubicBezTo>
                    <a:pt x="9859" y="6486"/>
                    <a:pt x="9662" y="6451"/>
                    <a:pt x="9466" y="6442"/>
                  </a:cubicBezTo>
                  <a:cubicBezTo>
                    <a:pt x="9437" y="6440"/>
                    <a:pt x="9408" y="6440"/>
                    <a:pt x="9379" y="6440"/>
                  </a:cubicBezTo>
                  <a:cubicBezTo>
                    <a:pt x="9007" y="6440"/>
                    <a:pt x="8639" y="6543"/>
                    <a:pt x="8324" y="6700"/>
                  </a:cubicBezTo>
                  <a:cubicBezTo>
                    <a:pt x="7976" y="6879"/>
                    <a:pt x="7691" y="7146"/>
                    <a:pt x="7521" y="7459"/>
                  </a:cubicBezTo>
                  <a:cubicBezTo>
                    <a:pt x="7361" y="7762"/>
                    <a:pt x="7272" y="8137"/>
                    <a:pt x="7459" y="8440"/>
                  </a:cubicBezTo>
                  <a:cubicBezTo>
                    <a:pt x="7655" y="8734"/>
                    <a:pt x="8075" y="8859"/>
                    <a:pt x="8458" y="8886"/>
                  </a:cubicBezTo>
                  <a:cubicBezTo>
                    <a:pt x="8491" y="8887"/>
                    <a:pt x="8524" y="8888"/>
                    <a:pt x="8557" y="8888"/>
                  </a:cubicBezTo>
                  <a:cubicBezTo>
                    <a:pt x="8918" y="8888"/>
                    <a:pt x="9281" y="8800"/>
                    <a:pt x="9600" y="8636"/>
                  </a:cubicBezTo>
                  <a:cubicBezTo>
                    <a:pt x="9939" y="8458"/>
                    <a:pt x="10242" y="8208"/>
                    <a:pt x="10421" y="7896"/>
                  </a:cubicBezTo>
                  <a:cubicBezTo>
                    <a:pt x="10510" y="7744"/>
                    <a:pt x="10572" y="7575"/>
                    <a:pt x="10590" y="7396"/>
                  </a:cubicBezTo>
                  <a:cubicBezTo>
                    <a:pt x="10599" y="7316"/>
                    <a:pt x="10590" y="7236"/>
                    <a:pt x="10572" y="7164"/>
                  </a:cubicBezTo>
                  <a:lnTo>
                    <a:pt x="10572" y="2722"/>
                  </a:lnTo>
                  <a:lnTo>
                    <a:pt x="10617" y="2713"/>
                  </a:lnTo>
                  <a:lnTo>
                    <a:pt x="10617" y="2383"/>
                  </a:lnTo>
                  <a:lnTo>
                    <a:pt x="10572" y="2391"/>
                  </a:lnTo>
                  <a:lnTo>
                    <a:pt x="10572" y="1499"/>
                  </a:lnTo>
                  <a:lnTo>
                    <a:pt x="10590" y="1499"/>
                  </a:lnTo>
                  <a:lnTo>
                    <a:pt x="10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754078" y="380152"/>
              <a:ext cx="213039" cy="292520"/>
            </a:xfrm>
            <a:custGeom>
              <a:rect b="b" l="l" r="r" t="t"/>
              <a:pathLst>
                <a:path extrusionOk="0" h="8601" w="6264">
                  <a:moveTo>
                    <a:pt x="3061" y="36"/>
                  </a:moveTo>
                  <a:lnTo>
                    <a:pt x="3061" y="6450"/>
                  </a:lnTo>
                  <a:cubicBezTo>
                    <a:pt x="2972" y="6352"/>
                    <a:pt x="2856" y="6280"/>
                    <a:pt x="2731" y="6236"/>
                  </a:cubicBezTo>
                  <a:cubicBezTo>
                    <a:pt x="2543" y="6164"/>
                    <a:pt x="2347" y="6129"/>
                    <a:pt x="2151" y="6129"/>
                  </a:cubicBezTo>
                  <a:cubicBezTo>
                    <a:pt x="1749" y="6129"/>
                    <a:pt x="1357" y="6236"/>
                    <a:pt x="1018" y="6423"/>
                  </a:cubicBezTo>
                  <a:cubicBezTo>
                    <a:pt x="679" y="6611"/>
                    <a:pt x="393" y="6887"/>
                    <a:pt x="233" y="7199"/>
                  </a:cubicBezTo>
                  <a:cubicBezTo>
                    <a:pt x="81" y="7512"/>
                    <a:pt x="1" y="7886"/>
                    <a:pt x="206" y="8181"/>
                  </a:cubicBezTo>
                  <a:cubicBezTo>
                    <a:pt x="411" y="8475"/>
                    <a:pt x="822" y="8591"/>
                    <a:pt x="1205" y="8600"/>
                  </a:cubicBezTo>
                  <a:cubicBezTo>
                    <a:pt x="1221" y="8600"/>
                    <a:pt x="1236" y="8600"/>
                    <a:pt x="1252" y="8600"/>
                  </a:cubicBezTo>
                  <a:cubicBezTo>
                    <a:pt x="1638" y="8600"/>
                    <a:pt x="2021" y="8495"/>
                    <a:pt x="2338" y="8323"/>
                  </a:cubicBezTo>
                  <a:cubicBezTo>
                    <a:pt x="2677" y="8136"/>
                    <a:pt x="2972" y="7877"/>
                    <a:pt x="3141" y="7556"/>
                  </a:cubicBezTo>
                  <a:cubicBezTo>
                    <a:pt x="3230" y="7396"/>
                    <a:pt x="3284" y="7226"/>
                    <a:pt x="3302" y="7057"/>
                  </a:cubicBezTo>
                  <a:cubicBezTo>
                    <a:pt x="3302" y="7039"/>
                    <a:pt x="3293" y="7012"/>
                    <a:pt x="3293" y="6994"/>
                  </a:cubicBezTo>
                  <a:lnTo>
                    <a:pt x="3293" y="6994"/>
                  </a:lnTo>
                  <a:lnTo>
                    <a:pt x="3302" y="7003"/>
                  </a:lnTo>
                  <a:lnTo>
                    <a:pt x="3302" y="1677"/>
                  </a:lnTo>
                  <a:cubicBezTo>
                    <a:pt x="3846" y="2801"/>
                    <a:pt x="5871" y="1731"/>
                    <a:pt x="6040" y="4960"/>
                  </a:cubicBezTo>
                  <a:cubicBezTo>
                    <a:pt x="6263" y="0"/>
                    <a:pt x="4863" y="2444"/>
                    <a:pt x="3302" y="268"/>
                  </a:cubicBezTo>
                  <a:lnTo>
                    <a:pt x="3302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236" y="518749"/>
              <a:ext cx="386252" cy="320204"/>
            </a:xfrm>
            <a:custGeom>
              <a:rect b="b" l="l" r="r" t="t"/>
              <a:pathLst>
                <a:path extrusionOk="0" h="9415" w="11357">
                  <a:moveTo>
                    <a:pt x="3274" y="1"/>
                  </a:moveTo>
                  <a:lnTo>
                    <a:pt x="3274" y="1678"/>
                  </a:lnTo>
                  <a:lnTo>
                    <a:pt x="3274" y="7111"/>
                  </a:lnTo>
                  <a:lnTo>
                    <a:pt x="3292" y="7146"/>
                  </a:lnTo>
                  <a:cubicBezTo>
                    <a:pt x="3203" y="7057"/>
                    <a:pt x="3087" y="6977"/>
                    <a:pt x="2962" y="6923"/>
                  </a:cubicBezTo>
                  <a:cubicBezTo>
                    <a:pt x="2766" y="6843"/>
                    <a:pt x="2561" y="6807"/>
                    <a:pt x="2347" y="6798"/>
                  </a:cubicBezTo>
                  <a:cubicBezTo>
                    <a:pt x="2318" y="6797"/>
                    <a:pt x="2289" y="6797"/>
                    <a:pt x="2260" y="6797"/>
                  </a:cubicBezTo>
                  <a:cubicBezTo>
                    <a:pt x="1861" y="6797"/>
                    <a:pt x="1465" y="6909"/>
                    <a:pt x="1125" y="7084"/>
                  </a:cubicBezTo>
                  <a:cubicBezTo>
                    <a:pt x="759" y="7271"/>
                    <a:pt x="447" y="7557"/>
                    <a:pt x="268" y="7887"/>
                  </a:cubicBezTo>
                  <a:cubicBezTo>
                    <a:pt x="90" y="8217"/>
                    <a:pt x="0" y="8609"/>
                    <a:pt x="206" y="8931"/>
                  </a:cubicBezTo>
                  <a:cubicBezTo>
                    <a:pt x="420" y="9252"/>
                    <a:pt x="857" y="9386"/>
                    <a:pt x="1267" y="9412"/>
                  </a:cubicBezTo>
                  <a:cubicBezTo>
                    <a:pt x="1300" y="9414"/>
                    <a:pt x="1332" y="9414"/>
                    <a:pt x="1365" y="9414"/>
                  </a:cubicBezTo>
                  <a:cubicBezTo>
                    <a:pt x="1754" y="9414"/>
                    <a:pt x="2152" y="9317"/>
                    <a:pt x="2489" y="9145"/>
                  </a:cubicBezTo>
                  <a:cubicBezTo>
                    <a:pt x="2855" y="8957"/>
                    <a:pt x="3167" y="8690"/>
                    <a:pt x="3364" y="8351"/>
                  </a:cubicBezTo>
                  <a:cubicBezTo>
                    <a:pt x="3462" y="8190"/>
                    <a:pt x="3524" y="8012"/>
                    <a:pt x="3542" y="7824"/>
                  </a:cubicBezTo>
                  <a:cubicBezTo>
                    <a:pt x="3551" y="7735"/>
                    <a:pt x="3542" y="7655"/>
                    <a:pt x="3524" y="7575"/>
                  </a:cubicBezTo>
                  <a:lnTo>
                    <a:pt x="3533" y="1678"/>
                  </a:lnTo>
                  <a:lnTo>
                    <a:pt x="11071" y="1678"/>
                  </a:lnTo>
                  <a:lnTo>
                    <a:pt x="11071" y="6977"/>
                  </a:lnTo>
                  <a:lnTo>
                    <a:pt x="11089" y="7013"/>
                  </a:lnTo>
                  <a:cubicBezTo>
                    <a:pt x="11000" y="6923"/>
                    <a:pt x="10893" y="6843"/>
                    <a:pt x="10759" y="6790"/>
                  </a:cubicBezTo>
                  <a:cubicBezTo>
                    <a:pt x="10572" y="6709"/>
                    <a:pt x="10358" y="6674"/>
                    <a:pt x="10144" y="6665"/>
                  </a:cubicBezTo>
                  <a:cubicBezTo>
                    <a:pt x="10115" y="6663"/>
                    <a:pt x="10086" y="6663"/>
                    <a:pt x="10057" y="6663"/>
                  </a:cubicBezTo>
                  <a:cubicBezTo>
                    <a:pt x="9659" y="6663"/>
                    <a:pt x="9271" y="6775"/>
                    <a:pt x="8930" y="6950"/>
                  </a:cubicBezTo>
                  <a:cubicBezTo>
                    <a:pt x="8556" y="7137"/>
                    <a:pt x="8252" y="7423"/>
                    <a:pt x="8074" y="7753"/>
                  </a:cubicBezTo>
                  <a:cubicBezTo>
                    <a:pt x="7896" y="8083"/>
                    <a:pt x="7806" y="8476"/>
                    <a:pt x="8012" y="8797"/>
                  </a:cubicBezTo>
                  <a:cubicBezTo>
                    <a:pt x="8217" y="9118"/>
                    <a:pt x="8663" y="9252"/>
                    <a:pt x="9073" y="9279"/>
                  </a:cubicBezTo>
                  <a:cubicBezTo>
                    <a:pt x="9106" y="9280"/>
                    <a:pt x="9138" y="9281"/>
                    <a:pt x="9171" y="9281"/>
                  </a:cubicBezTo>
                  <a:cubicBezTo>
                    <a:pt x="9559" y="9281"/>
                    <a:pt x="9949" y="9184"/>
                    <a:pt x="10286" y="9011"/>
                  </a:cubicBezTo>
                  <a:cubicBezTo>
                    <a:pt x="10652" y="8824"/>
                    <a:pt x="10973" y="8556"/>
                    <a:pt x="11170" y="8217"/>
                  </a:cubicBezTo>
                  <a:cubicBezTo>
                    <a:pt x="11259" y="8056"/>
                    <a:pt x="11330" y="7878"/>
                    <a:pt x="11348" y="7691"/>
                  </a:cubicBezTo>
                  <a:cubicBezTo>
                    <a:pt x="11357" y="7601"/>
                    <a:pt x="11348" y="7521"/>
                    <a:pt x="11330" y="7441"/>
                  </a:cubicBezTo>
                  <a:lnTo>
                    <a:pt x="11330" y="1678"/>
                  </a:lnTo>
                  <a:lnTo>
                    <a:pt x="11339" y="1678"/>
                  </a:lnTo>
                  <a:lnTo>
                    <a:pt x="11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14941" y="259246"/>
              <a:ext cx="572558" cy="291296"/>
            </a:xfrm>
            <a:custGeom>
              <a:rect b="b" l="l" r="r" t="t"/>
              <a:pathLst>
                <a:path extrusionOk="0" h="8565" w="16835">
                  <a:moveTo>
                    <a:pt x="9832" y="1356"/>
                  </a:moveTo>
                  <a:lnTo>
                    <a:pt x="9832" y="2186"/>
                  </a:lnTo>
                  <a:lnTo>
                    <a:pt x="3301" y="2186"/>
                  </a:lnTo>
                  <a:lnTo>
                    <a:pt x="3301" y="1356"/>
                  </a:lnTo>
                  <a:close/>
                  <a:moveTo>
                    <a:pt x="16594" y="1356"/>
                  </a:moveTo>
                  <a:lnTo>
                    <a:pt x="16594" y="2186"/>
                  </a:lnTo>
                  <a:lnTo>
                    <a:pt x="10072" y="2186"/>
                  </a:lnTo>
                  <a:lnTo>
                    <a:pt x="10072" y="1356"/>
                  </a:lnTo>
                  <a:close/>
                  <a:moveTo>
                    <a:pt x="3060" y="0"/>
                  </a:moveTo>
                  <a:lnTo>
                    <a:pt x="3060" y="6414"/>
                  </a:lnTo>
                  <a:cubicBezTo>
                    <a:pt x="2980" y="6316"/>
                    <a:pt x="2855" y="6245"/>
                    <a:pt x="2730" y="6200"/>
                  </a:cubicBezTo>
                  <a:cubicBezTo>
                    <a:pt x="2552" y="6129"/>
                    <a:pt x="2347" y="6102"/>
                    <a:pt x="2151" y="6093"/>
                  </a:cubicBezTo>
                  <a:cubicBezTo>
                    <a:pt x="1749" y="6093"/>
                    <a:pt x="1357" y="6209"/>
                    <a:pt x="1018" y="6387"/>
                  </a:cubicBezTo>
                  <a:cubicBezTo>
                    <a:pt x="679" y="6575"/>
                    <a:pt x="393" y="6851"/>
                    <a:pt x="241" y="7164"/>
                  </a:cubicBezTo>
                  <a:cubicBezTo>
                    <a:pt x="81" y="7476"/>
                    <a:pt x="1" y="7850"/>
                    <a:pt x="206" y="8145"/>
                  </a:cubicBezTo>
                  <a:cubicBezTo>
                    <a:pt x="411" y="8439"/>
                    <a:pt x="821" y="8555"/>
                    <a:pt x="1214" y="8564"/>
                  </a:cubicBezTo>
                  <a:cubicBezTo>
                    <a:pt x="1229" y="8565"/>
                    <a:pt x="1244" y="8565"/>
                    <a:pt x="1259" y="8565"/>
                  </a:cubicBezTo>
                  <a:cubicBezTo>
                    <a:pt x="1637" y="8565"/>
                    <a:pt x="2021" y="8459"/>
                    <a:pt x="2347" y="8288"/>
                  </a:cubicBezTo>
                  <a:cubicBezTo>
                    <a:pt x="2686" y="8100"/>
                    <a:pt x="2971" y="7842"/>
                    <a:pt x="3150" y="7520"/>
                  </a:cubicBezTo>
                  <a:cubicBezTo>
                    <a:pt x="3230" y="7369"/>
                    <a:pt x="3292" y="7190"/>
                    <a:pt x="3301" y="7021"/>
                  </a:cubicBezTo>
                  <a:cubicBezTo>
                    <a:pt x="3301" y="7006"/>
                    <a:pt x="3301" y="6984"/>
                    <a:pt x="3301" y="6967"/>
                  </a:cubicBezTo>
                  <a:lnTo>
                    <a:pt x="3301" y="2498"/>
                  </a:lnTo>
                  <a:lnTo>
                    <a:pt x="9832" y="2498"/>
                  </a:lnTo>
                  <a:lnTo>
                    <a:pt x="9832" y="6414"/>
                  </a:lnTo>
                  <a:cubicBezTo>
                    <a:pt x="9742" y="6316"/>
                    <a:pt x="9626" y="6245"/>
                    <a:pt x="9501" y="6200"/>
                  </a:cubicBezTo>
                  <a:cubicBezTo>
                    <a:pt x="9314" y="6129"/>
                    <a:pt x="9118" y="6102"/>
                    <a:pt x="8922" y="6093"/>
                  </a:cubicBezTo>
                  <a:cubicBezTo>
                    <a:pt x="8520" y="6093"/>
                    <a:pt x="8119" y="6209"/>
                    <a:pt x="7780" y="6387"/>
                  </a:cubicBezTo>
                  <a:cubicBezTo>
                    <a:pt x="7441" y="6575"/>
                    <a:pt x="7164" y="6851"/>
                    <a:pt x="7004" y="7164"/>
                  </a:cubicBezTo>
                  <a:cubicBezTo>
                    <a:pt x="6843" y="7476"/>
                    <a:pt x="6772" y="7850"/>
                    <a:pt x="6968" y="8145"/>
                  </a:cubicBezTo>
                  <a:cubicBezTo>
                    <a:pt x="7173" y="8439"/>
                    <a:pt x="7592" y="8555"/>
                    <a:pt x="7976" y="8564"/>
                  </a:cubicBezTo>
                  <a:cubicBezTo>
                    <a:pt x="7992" y="8565"/>
                    <a:pt x="8007" y="8565"/>
                    <a:pt x="8023" y="8565"/>
                  </a:cubicBezTo>
                  <a:cubicBezTo>
                    <a:pt x="8408" y="8565"/>
                    <a:pt x="8783" y="8459"/>
                    <a:pt x="9109" y="8288"/>
                  </a:cubicBezTo>
                  <a:cubicBezTo>
                    <a:pt x="9448" y="8100"/>
                    <a:pt x="9742" y="7842"/>
                    <a:pt x="9912" y="7520"/>
                  </a:cubicBezTo>
                  <a:cubicBezTo>
                    <a:pt x="10001" y="7369"/>
                    <a:pt x="10055" y="7190"/>
                    <a:pt x="10063" y="7021"/>
                  </a:cubicBezTo>
                  <a:cubicBezTo>
                    <a:pt x="10072" y="7003"/>
                    <a:pt x="10063" y="6976"/>
                    <a:pt x="10063" y="6958"/>
                  </a:cubicBezTo>
                  <a:lnTo>
                    <a:pt x="10063" y="6958"/>
                  </a:lnTo>
                  <a:lnTo>
                    <a:pt x="10072" y="6967"/>
                  </a:lnTo>
                  <a:lnTo>
                    <a:pt x="10072" y="2498"/>
                  </a:lnTo>
                  <a:lnTo>
                    <a:pt x="16594" y="2498"/>
                  </a:lnTo>
                  <a:lnTo>
                    <a:pt x="16594" y="6414"/>
                  </a:lnTo>
                  <a:cubicBezTo>
                    <a:pt x="16513" y="6316"/>
                    <a:pt x="16397" y="6245"/>
                    <a:pt x="16264" y="6200"/>
                  </a:cubicBezTo>
                  <a:cubicBezTo>
                    <a:pt x="16085" y="6129"/>
                    <a:pt x="15880" y="6102"/>
                    <a:pt x="15684" y="6093"/>
                  </a:cubicBezTo>
                  <a:cubicBezTo>
                    <a:pt x="15282" y="6093"/>
                    <a:pt x="14890" y="6209"/>
                    <a:pt x="14551" y="6387"/>
                  </a:cubicBezTo>
                  <a:cubicBezTo>
                    <a:pt x="14212" y="6575"/>
                    <a:pt x="13935" y="6851"/>
                    <a:pt x="13775" y="7164"/>
                  </a:cubicBezTo>
                  <a:cubicBezTo>
                    <a:pt x="13614" y="7476"/>
                    <a:pt x="13534" y="7850"/>
                    <a:pt x="13739" y="8145"/>
                  </a:cubicBezTo>
                  <a:cubicBezTo>
                    <a:pt x="13944" y="8439"/>
                    <a:pt x="14363" y="8555"/>
                    <a:pt x="14747" y="8564"/>
                  </a:cubicBezTo>
                  <a:cubicBezTo>
                    <a:pt x="14762" y="8565"/>
                    <a:pt x="14777" y="8565"/>
                    <a:pt x="14793" y="8565"/>
                  </a:cubicBezTo>
                  <a:cubicBezTo>
                    <a:pt x="15171" y="8565"/>
                    <a:pt x="15554" y="8459"/>
                    <a:pt x="15880" y="8288"/>
                  </a:cubicBezTo>
                  <a:cubicBezTo>
                    <a:pt x="16219" y="8100"/>
                    <a:pt x="16504" y="7842"/>
                    <a:pt x="16683" y="7520"/>
                  </a:cubicBezTo>
                  <a:cubicBezTo>
                    <a:pt x="16763" y="7369"/>
                    <a:pt x="16826" y="7190"/>
                    <a:pt x="16835" y="7021"/>
                  </a:cubicBezTo>
                  <a:cubicBezTo>
                    <a:pt x="16835" y="7006"/>
                    <a:pt x="16835" y="6984"/>
                    <a:pt x="16835" y="6967"/>
                  </a:cubicBezTo>
                  <a:lnTo>
                    <a:pt x="16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9807" y="87626"/>
              <a:ext cx="213039" cy="292520"/>
            </a:xfrm>
            <a:custGeom>
              <a:rect b="b" l="l" r="r" t="t"/>
              <a:pathLst>
                <a:path extrusionOk="0" h="8601" w="6264">
                  <a:moveTo>
                    <a:pt x="3061" y="36"/>
                  </a:moveTo>
                  <a:lnTo>
                    <a:pt x="3061" y="6450"/>
                  </a:lnTo>
                  <a:cubicBezTo>
                    <a:pt x="2972" y="6352"/>
                    <a:pt x="2856" y="6280"/>
                    <a:pt x="2731" y="6236"/>
                  </a:cubicBezTo>
                  <a:cubicBezTo>
                    <a:pt x="2543" y="6164"/>
                    <a:pt x="2347" y="6129"/>
                    <a:pt x="2151" y="6129"/>
                  </a:cubicBezTo>
                  <a:cubicBezTo>
                    <a:pt x="1749" y="6129"/>
                    <a:pt x="1357" y="6236"/>
                    <a:pt x="1018" y="6423"/>
                  </a:cubicBezTo>
                  <a:cubicBezTo>
                    <a:pt x="679" y="6611"/>
                    <a:pt x="393" y="6887"/>
                    <a:pt x="233" y="7199"/>
                  </a:cubicBezTo>
                  <a:cubicBezTo>
                    <a:pt x="81" y="7512"/>
                    <a:pt x="1" y="7886"/>
                    <a:pt x="206" y="8181"/>
                  </a:cubicBezTo>
                  <a:cubicBezTo>
                    <a:pt x="411" y="8475"/>
                    <a:pt x="822" y="8591"/>
                    <a:pt x="1205" y="8600"/>
                  </a:cubicBezTo>
                  <a:cubicBezTo>
                    <a:pt x="1221" y="8600"/>
                    <a:pt x="1236" y="8600"/>
                    <a:pt x="1252" y="8600"/>
                  </a:cubicBezTo>
                  <a:cubicBezTo>
                    <a:pt x="1638" y="8600"/>
                    <a:pt x="2021" y="8495"/>
                    <a:pt x="2338" y="8323"/>
                  </a:cubicBezTo>
                  <a:cubicBezTo>
                    <a:pt x="2677" y="8136"/>
                    <a:pt x="2972" y="7877"/>
                    <a:pt x="3141" y="7556"/>
                  </a:cubicBezTo>
                  <a:cubicBezTo>
                    <a:pt x="3230" y="7396"/>
                    <a:pt x="3284" y="7226"/>
                    <a:pt x="3302" y="7057"/>
                  </a:cubicBezTo>
                  <a:cubicBezTo>
                    <a:pt x="3302" y="7039"/>
                    <a:pt x="3293" y="7012"/>
                    <a:pt x="3293" y="6994"/>
                  </a:cubicBezTo>
                  <a:lnTo>
                    <a:pt x="3293" y="6994"/>
                  </a:lnTo>
                  <a:lnTo>
                    <a:pt x="3302" y="7003"/>
                  </a:lnTo>
                  <a:lnTo>
                    <a:pt x="3302" y="1677"/>
                  </a:lnTo>
                  <a:cubicBezTo>
                    <a:pt x="3846" y="2801"/>
                    <a:pt x="5871" y="1731"/>
                    <a:pt x="6040" y="4960"/>
                  </a:cubicBezTo>
                  <a:cubicBezTo>
                    <a:pt x="6263" y="0"/>
                    <a:pt x="4863" y="2444"/>
                    <a:pt x="3302" y="268"/>
                  </a:cubicBezTo>
                  <a:lnTo>
                    <a:pt x="3302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35450" y="451036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4335395" y="4547647"/>
            <a:ext cx="473760" cy="519613"/>
            <a:chOff x="4877686" y="3338325"/>
            <a:chExt cx="533334" cy="584952"/>
          </a:xfrm>
        </p:grpSpPr>
        <p:sp>
          <p:nvSpPr>
            <p:cNvPr id="25" name="Google Shape;25;p2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147113" y="2770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353423" y="2431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7240723" y="46041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750954" y="14793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813475" y="2105097"/>
            <a:ext cx="1125198" cy="2872841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35648" y="358793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/>
          <p:nvPr/>
        </p:nvSpPr>
        <p:spPr>
          <a:xfrm>
            <a:off x="8430900" y="-2373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5695023" y="201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1679973" y="48599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>
            <a:off x="232729" y="27827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430891" y="385289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>
            <a:off x="149988" y="20200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5395798" y="48599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hasCustomPrompt="1" type="title"/>
          </p:nvPr>
        </p:nvSpPr>
        <p:spPr>
          <a:xfrm>
            <a:off x="2402400" y="2571750"/>
            <a:ext cx="43392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1" name="Google Shape;131;p11"/>
          <p:cNvSpPr txBox="1"/>
          <p:nvPr>
            <p:ph idx="1" type="subTitle"/>
          </p:nvPr>
        </p:nvSpPr>
        <p:spPr>
          <a:xfrm>
            <a:off x="2402400" y="3882625"/>
            <a:ext cx="4339200" cy="476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65700" y="1866860"/>
            <a:ext cx="4064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hasCustomPrompt="1" idx="2" type="title"/>
          </p:nvPr>
        </p:nvSpPr>
        <p:spPr>
          <a:xfrm>
            <a:off x="2013900" y="1540075"/>
            <a:ext cx="1044900" cy="657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idx="3" type="subTitle"/>
          </p:nvPr>
        </p:nvSpPr>
        <p:spPr>
          <a:xfrm>
            <a:off x="3065700" y="2915180"/>
            <a:ext cx="4064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hasCustomPrompt="1" idx="4" type="title"/>
          </p:nvPr>
        </p:nvSpPr>
        <p:spPr>
          <a:xfrm>
            <a:off x="2013900" y="2588383"/>
            <a:ext cx="1044900" cy="657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idx="5" type="subTitle"/>
          </p:nvPr>
        </p:nvSpPr>
        <p:spPr>
          <a:xfrm>
            <a:off x="3065700" y="3963463"/>
            <a:ext cx="4064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hasCustomPrompt="1" idx="6" type="title"/>
          </p:nvPr>
        </p:nvSpPr>
        <p:spPr>
          <a:xfrm>
            <a:off x="2013900" y="3636679"/>
            <a:ext cx="1044900" cy="657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7" type="subTitle"/>
          </p:nvPr>
        </p:nvSpPr>
        <p:spPr>
          <a:xfrm>
            <a:off x="3065708" y="1554988"/>
            <a:ext cx="4064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2" name="Google Shape;142;p13"/>
          <p:cNvSpPr txBox="1"/>
          <p:nvPr>
            <p:ph idx="8" type="subTitle"/>
          </p:nvPr>
        </p:nvSpPr>
        <p:spPr>
          <a:xfrm>
            <a:off x="3065708" y="3651599"/>
            <a:ext cx="4064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13"/>
          <p:cNvSpPr txBox="1"/>
          <p:nvPr>
            <p:ph idx="9" type="subTitle"/>
          </p:nvPr>
        </p:nvSpPr>
        <p:spPr>
          <a:xfrm>
            <a:off x="3065708" y="2603287"/>
            <a:ext cx="4064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235527" y="68062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>
            <a:off x="8514330" y="3786006"/>
            <a:ext cx="432957" cy="358923"/>
          </a:xfrm>
          <a:custGeom>
            <a:rect b="b" l="l" r="r" t="t"/>
            <a:pathLst>
              <a:path extrusionOk="0" h="9415" w="11357">
                <a:moveTo>
                  <a:pt x="3274" y="1"/>
                </a:moveTo>
                <a:lnTo>
                  <a:pt x="3274" y="1678"/>
                </a:lnTo>
                <a:lnTo>
                  <a:pt x="3274" y="7111"/>
                </a:lnTo>
                <a:lnTo>
                  <a:pt x="3292" y="7146"/>
                </a:lnTo>
                <a:cubicBezTo>
                  <a:pt x="3203" y="7057"/>
                  <a:pt x="3087" y="6977"/>
                  <a:pt x="2962" y="6923"/>
                </a:cubicBezTo>
                <a:cubicBezTo>
                  <a:pt x="2766" y="6843"/>
                  <a:pt x="2561" y="6807"/>
                  <a:pt x="2347" y="6798"/>
                </a:cubicBezTo>
                <a:cubicBezTo>
                  <a:pt x="2318" y="6797"/>
                  <a:pt x="2289" y="6797"/>
                  <a:pt x="2260" y="6797"/>
                </a:cubicBezTo>
                <a:cubicBezTo>
                  <a:pt x="1861" y="6797"/>
                  <a:pt x="1465" y="6909"/>
                  <a:pt x="1125" y="7084"/>
                </a:cubicBezTo>
                <a:cubicBezTo>
                  <a:pt x="759" y="7271"/>
                  <a:pt x="447" y="7557"/>
                  <a:pt x="268" y="7887"/>
                </a:cubicBezTo>
                <a:cubicBezTo>
                  <a:pt x="90" y="8217"/>
                  <a:pt x="0" y="8609"/>
                  <a:pt x="206" y="8931"/>
                </a:cubicBezTo>
                <a:cubicBezTo>
                  <a:pt x="420" y="9252"/>
                  <a:pt x="857" y="9386"/>
                  <a:pt x="1267" y="9412"/>
                </a:cubicBezTo>
                <a:cubicBezTo>
                  <a:pt x="1300" y="9414"/>
                  <a:pt x="1332" y="9414"/>
                  <a:pt x="1365" y="9414"/>
                </a:cubicBezTo>
                <a:cubicBezTo>
                  <a:pt x="1754" y="9414"/>
                  <a:pt x="2152" y="9317"/>
                  <a:pt x="2489" y="9145"/>
                </a:cubicBezTo>
                <a:cubicBezTo>
                  <a:pt x="2855" y="8957"/>
                  <a:pt x="3167" y="8690"/>
                  <a:pt x="3364" y="8351"/>
                </a:cubicBezTo>
                <a:cubicBezTo>
                  <a:pt x="3462" y="8190"/>
                  <a:pt x="3524" y="8012"/>
                  <a:pt x="3542" y="7824"/>
                </a:cubicBezTo>
                <a:cubicBezTo>
                  <a:pt x="3551" y="7735"/>
                  <a:pt x="3542" y="7655"/>
                  <a:pt x="3524" y="7575"/>
                </a:cubicBezTo>
                <a:lnTo>
                  <a:pt x="3533" y="1678"/>
                </a:lnTo>
                <a:lnTo>
                  <a:pt x="11071" y="1678"/>
                </a:lnTo>
                <a:lnTo>
                  <a:pt x="11071" y="6977"/>
                </a:lnTo>
                <a:lnTo>
                  <a:pt x="11089" y="7013"/>
                </a:lnTo>
                <a:cubicBezTo>
                  <a:pt x="11000" y="6923"/>
                  <a:pt x="10893" y="6843"/>
                  <a:pt x="10759" y="6790"/>
                </a:cubicBezTo>
                <a:cubicBezTo>
                  <a:pt x="10572" y="6709"/>
                  <a:pt x="10358" y="6674"/>
                  <a:pt x="10144" y="6665"/>
                </a:cubicBezTo>
                <a:cubicBezTo>
                  <a:pt x="10115" y="6663"/>
                  <a:pt x="10086" y="6663"/>
                  <a:pt x="10057" y="6663"/>
                </a:cubicBezTo>
                <a:cubicBezTo>
                  <a:pt x="9659" y="6663"/>
                  <a:pt x="9271" y="6775"/>
                  <a:pt x="8930" y="6950"/>
                </a:cubicBezTo>
                <a:cubicBezTo>
                  <a:pt x="8556" y="7137"/>
                  <a:pt x="8252" y="7423"/>
                  <a:pt x="8074" y="7753"/>
                </a:cubicBezTo>
                <a:cubicBezTo>
                  <a:pt x="7896" y="8083"/>
                  <a:pt x="7806" y="8476"/>
                  <a:pt x="8012" y="8797"/>
                </a:cubicBezTo>
                <a:cubicBezTo>
                  <a:pt x="8217" y="9118"/>
                  <a:pt x="8663" y="9252"/>
                  <a:pt x="9073" y="9279"/>
                </a:cubicBezTo>
                <a:cubicBezTo>
                  <a:pt x="9106" y="9280"/>
                  <a:pt x="9138" y="9281"/>
                  <a:pt x="9171" y="9281"/>
                </a:cubicBezTo>
                <a:cubicBezTo>
                  <a:pt x="9559" y="9281"/>
                  <a:pt x="9949" y="9184"/>
                  <a:pt x="10286" y="9011"/>
                </a:cubicBezTo>
                <a:cubicBezTo>
                  <a:pt x="10652" y="8824"/>
                  <a:pt x="10973" y="8556"/>
                  <a:pt x="11170" y="8217"/>
                </a:cubicBezTo>
                <a:cubicBezTo>
                  <a:pt x="11259" y="8056"/>
                  <a:pt x="11330" y="7878"/>
                  <a:pt x="11348" y="7691"/>
                </a:cubicBezTo>
                <a:cubicBezTo>
                  <a:pt x="11357" y="7601"/>
                  <a:pt x="11348" y="7521"/>
                  <a:pt x="11330" y="7441"/>
                </a:cubicBezTo>
                <a:lnTo>
                  <a:pt x="11330" y="1678"/>
                </a:lnTo>
                <a:lnTo>
                  <a:pt x="11339" y="1678"/>
                </a:lnTo>
                <a:lnTo>
                  <a:pt x="113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>
            <a:off x="235523" y="2317777"/>
            <a:ext cx="463094" cy="507914"/>
            <a:chOff x="4877686" y="3338325"/>
            <a:chExt cx="533334" cy="584952"/>
          </a:xfrm>
        </p:grpSpPr>
        <p:sp>
          <p:nvSpPr>
            <p:cNvPr id="147" name="Google Shape;147;p13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3"/>
          <p:cNvSpPr/>
          <p:nvPr/>
        </p:nvSpPr>
        <p:spPr>
          <a:xfrm>
            <a:off x="6143388" y="469991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>
            <a:off x="8699598" y="11323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"/>
          <p:cNvSpPr/>
          <p:nvPr/>
        </p:nvSpPr>
        <p:spPr>
          <a:xfrm>
            <a:off x="635648" y="48212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type="title"/>
          </p:nvPr>
        </p:nvSpPr>
        <p:spPr>
          <a:xfrm>
            <a:off x="3438600" y="2947163"/>
            <a:ext cx="49923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4" name="Google Shape;154;p14"/>
          <p:cNvSpPr txBox="1"/>
          <p:nvPr>
            <p:ph idx="1" type="subTitle"/>
          </p:nvPr>
        </p:nvSpPr>
        <p:spPr>
          <a:xfrm>
            <a:off x="3438600" y="1709838"/>
            <a:ext cx="4992300" cy="12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5" name="Google Shape;155;p14"/>
          <p:cNvSpPr/>
          <p:nvPr/>
        </p:nvSpPr>
        <p:spPr>
          <a:xfrm>
            <a:off x="-44175" y="-75301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8815098" y="38726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/>
          <p:cNvSpPr/>
          <p:nvPr/>
        </p:nvSpPr>
        <p:spPr>
          <a:xfrm>
            <a:off x="1662148" y="47860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/>
          <p:cNvSpPr/>
          <p:nvPr/>
        </p:nvSpPr>
        <p:spPr>
          <a:xfrm>
            <a:off x="6766529" y="46691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4228013" y="474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8617138" y="125075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3990300" y="2116350"/>
            <a:ext cx="44406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" name="Google Shape;163;p15"/>
          <p:cNvSpPr txBox="1"/>
          <p:nvPr>
            <p:ph hasCustomPrompt="1" idx="2" type="title"/>
          </p:nvPr>
        </p:nvSpPr>
        <p:spPr>
          <a:xfrm>
            <a:off x="5341500" y="829650"/>
            <a:ext cx="1738200" cy="1210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4" name="Google Shape;164;p15"/>
          <p:cNvSpPr txBox="1"/>
          <p:nvPr>
            <p:ph idx="1" type="subTitle"/>
          </p:nvPr>
        </p:nvSpPr>
        <p:spPr>
          <a:xfrm>
            <a:off x="3990300" y="3898650"/>
            <a:ext cx="4440600" cy="415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15"/>
          <p:cNvSpPr/>
          <p:nvPr/>
        </p:nvSpPr>
        <p:spPr>
          <a:xfrm>
            <a:off x="8192038" y="-112001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607648" y="3884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4074248" y="48287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4572004" y="15470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400541" y="4623358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332813" y="46274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2351700" y="2116350"/>
            <a:ext cx="44406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16"/>
          <p:cNvSpPr txBox="1"/>
          <p:nvPr>
            <p:ph hasCustomPrompt="1" idx="2" type="title"/>
          </p:nvPr>
        </p:nvSpPr>
        <p:spPr>
          <a:xfrm>
            <a:off x="3702900" y="829650"/>
            <a:ext cx="1738200" cy="1210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16"/>
          <p:cNvSpPr txBox="1"/>
          <p:nvPr>
            <p:ph idx="1" type="subTitle"/>
          </p:nvPr>
        </p:nvSpPr>
        <p:spPr>
          <a:xfrm>
            <a:off x="2351700" y="3898650"/>
            <a:ext cx="4440600" cy="415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16"/>
          <p:cNvSpPr/>
          <p:nvPr/>
        </p:nvSpPr>
        <p:spPr>
          <a:xfrm>
            <a:off x="636277" y="4381087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7263829" y="15470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6991248" y="47089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3967137" y="7181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8430888" y="390945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114638" y="57121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4340448" y="4570327"/>
            <a:ext cx="463094" cy="507914"/>
            <a:chOff x="4877686" y="3338325"/>
            <a:chExt cx="533334" cy="584952"/>
          </a:xfrm>
        </p:grpSpPr>
        <p:sp>
          <p:nvSpPr>
            <p:cNvPr id="182" name="Google Shape;182;p16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/>
          <p:nvPr/>
        </p:nvSpPr>
        <p:spPr>
          <a:xfrm>
            <a:off x="1162102" y="4505737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7425929" y="1865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1461198" y="3884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6991248" y="47089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4384837" y="4435885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8536088" y="237496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214388" y="237496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type="title"/>
          </p:nvPr>
        </p:nvSpPr>
        <p:spPr>
          <a:xfrm>
            <a:off x="2360775" y="1744974"/>
            <a:ext cx="44223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1" type="subTitle"/>
          </p:nvPr>
        </p:nvSpPr>
        <p:spPr>
          <a:xfrm>
            <a:off x="2360775" y="2700438"/>
            <a:ext cx="4422300" cy="698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>
            <a:off x="4340373" y="285440"/>
            <a:ext cx="463094" cy="507914"/>
            <a:chOff x="4877686" y="3338325"/>
            <a:chExt cx="533334" cy="584952"/>
          </a:xfrm>
        </p:grpSpPr>
        <p:sp>
          <p:nvSpPr>
            <p:cNvPr id="195" name="Google Shape;195;p17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713100" y="1506500"/>
            <a:ext cx="41319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713100" y="2710325"/>
            <a:ext cx="41319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18"/>
          <p:cNvSpPr/>
          <p:nvPr>
            <p:ph idx="2" type="pic"/>
          </p:nvPr>
        </p:nvSpPr>
        <p:spPr>
          <a:xfrm>
            <a:off x="4983900" y="848325"/>
            <a:ext cx="3447000" cy="3447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18"/>
          <p:cNvSpPr/>
          <p:nvPr/>
        </p:nvSpPr>
        <p:spPr>
          <a:xfrm>
            <a:off x="457198" y="2151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8674929" y="3963296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43441" y="460409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6932075" y="119222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115775" y="2976891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>
            <p:ph type="title"/>
          </p:nvPr>
        </p:nvSpPr>
        <p:spPr>
          <a:xfrm>
            <a:off x="4679400" y="1912650"/>
            <a:ext cx="358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19"/>
          <p:cNvSpPr txBox="1"/>
          <p:nvPr>
            <p:ph idx="1" type="subTitle"/>
          </p:nvPr>
        </p:nvSpPr>
        <p:spPr>
          <a:xfrm>
            <a:off x="4679400" y="2409150"/>
            <a:ext cx="3580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9"/>
          <p:cNvSpPr/>
          <p:nvPr/>
        </p:nvSpPr>
        <p:spPr>
          <a:xfrm>
            <a:off x="8567738" y="140014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1748873" y="3121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232729" y="328478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7989248" y="16115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1082263" y="4685691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8260191" y="447039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1038375" y="1912650"/>
            <a:ext cx="357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1" type="subTitle"/>
          </p:nvPr>
        </p:nvSpPr>
        <p:spPr>
          <a:xfrm>
            <a:off x="1038375" y="2409150"/>
            <a:ext cx="35706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0"/>
          <p:cNvSpPr/>
          <p:nvPr/>
        </p:nvSpPr>
        <p:spPr>
          <a:xfrm>
            <a:off x="219900" y="11174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5400098" y="2400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"/>
          <p:cNvSpPr/>
          <p:nvPr/>
        </p:nvSpPr>
        <p:spPr>
          <a:xfrm>
            <a:off x="5476798" y="469225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"/>
          <p:cNvSpPr/>
          <p:nvPr/>
        </p:nvSpPr>
        <p:spPr>
          <a:xfrm>
            <a:off x="232729" y="43075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8528125" y="3644085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8567738" y="34261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/>
          <p:nvPr/>
        </p:nvSpPr>
        <p:spPr>
          <a:xfrm>
            <a:off x="7602252" y="76050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337098" y="47593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7309773" y="46970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4304723" y="1645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48150" y="40396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610913" y="9452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 txBox="1"/>
          <p:nvPr>
            <p:ph type="title"/>
          </p:nvPr>
        </p:nvSpPr>
        <p:spPr>
          <a:xfrm>
            <a:off x="713100" y="2116350"/>
            <a:ext cx="4705800" cy="17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2196875" y="829650"/>
            <a:ext cx="1738200" cy="1210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713100" y="3898650"/>
            <a:ext cx="4705800" cy="415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3"/>
          <p:cNvSpPr/>
          <p:nvPr>
            <p:ph idx="3" type="pic"/>
          </p:nvPr>
        </p:nvSpPr>
        <p:spPr>
          <a:xfrm>
            <a:off x="5866200" y="829650"/>
            <a:ext cx="2564700" cy="3484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4130826" y="1912650"/>
            <a:ext cx="3621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4130826" y="2409150"/>
            <a:ext cx="36219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7387823" y="47192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1068829" y="45703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150598" y="2884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8825123" y="36702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>
            <a:off x="1673352" y="4688537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5493229" y="680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>
            <a:off x="266438" y="178259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2"/>
          <p:cNvGrpSpPr/>
          <p:nvPr/>
        </p:nvGrpSpPr>
        <p:grpSpPr>
          <a:xfrm>
            <a:off x="8264223" y="2317790"/>
            <a:ext cx="463094" cy="507914"/>
            <a:chOff x="4877686" y="3338325"/>
            <a:chExt cx="533334" cy="584952"/>
          </a:xfrm>
        </p:grpSpPr>
        <p:sp>
          <p:nvSpPr>
            <p:cNvPr id="238" name="Google Shape;238;p22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2"/>
          <p:cNvSpPr/>
          <p:nvPr/>
        </p:nvSpPr>
        <p:spPr>
          <a:xfrm>
            <a:off x="8553075" y="252485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489198" y="3017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6599048" y="482384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8498688" y="454102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>
            <p:ph idx="1" type="subTitle"/>
          </p:nvPr>
        </p:nvSpPr>
        <p:spPr>
          <a:xfrm>
            <a:off x="1785075" y="1394925"/>
            <a:ext cx="5574000" cy="31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1_1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713100" y="1791600"/>
            <a:ext cx="4080600" cy="26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23"/>
          <p:cNvSpPr/>
          <p:nvPr/>
        </p:nvSpPr>
        <p:spPr>
          <a:xfrm>
            <a:off x="127938" y="461640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127952" y="873962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8697804" y="263668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7198856" y="77197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6574098" y="482875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3425648" y="1985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 txBox="1"/>
          <p:nvPr>
            <p:ph type="title"/>
          </p:nvPr>
        </p:nvSpPr>
        <p:spPr>
          <a:xfrm>
            <a:off x="713100" y="689100"/>
            <a:ext cx="4080600" cy="11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23"/>
          <p:cNvSpPr/>
          <p:nvPr>
            <p:ph idx="2" type="pic"/>
          </p:nvPr>
        </p:nvSpPr>
        <p:spPr>
          <a:xfrm>
            <a:off x="5435600" y="1010400"/>
            <a:ext cx="2995200" cy="312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1" type="subTitle"/>
          </p:nvPr>
        </p:nvSpPr>
        <p:spPr>
          <a:xfrm>
            <a:off x="937700" y="27628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2" type="subTitle"/>
          </p:nvPr>
        </p:nvSpPr>
        <p:spPr>
          <a:xfrm>
            <a:off x="3484421" y="37347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3" type="subTitle"/>
          </p:nvPr>
        </p:nvSpPr>
        <p:spPr>
          <a:xfrm>
            <a:off x="6031149" y="276287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4" type="subTitle"/>
          </p:nvPr>
        </p:nvSpPr>
        <p:spPr>
          <a:xfrm>
            <a:off x="937700" y="2444250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2" name="Google Shape;262;p24"/>
          <p:cNvSpPr txBox="1"/>
          <p:nvPr>
            <p:ph idx="5" type="subTitle"/>
          </p:nvPr>
        </p:nvSpPr>
        <p:spPr>
          <a:xfrm>
            <a:off x="3484425" y="3416075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3" name="Google Shape;263;p24"/>
          <p:cNvSpPr txBox="1"/>
          <p:nvPr>
            <p:ph idx="6" type="subTitle"/>
          </p:nvPr>
        </p:nvSpPr>
        <p:spPr>
          <a:xfrm>
            <a:off x="6031150" y="2444250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64" name="Google Shape;264;p24"/>
          <p:cNvSpPr/>
          <p:nvPr/>
        </p:nvSpPr>
        <p:spPr>
          <a:xfrm>
            <a:off x="8504900" y="333592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1614948" y="201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4"/>
          <p:cNvGrpSpPr/>
          <p:nvPr/>
        </p:nvGrpSpPr>
        <p:grpSpPr>
          <a:xfrm>
            <a:off x="6614673" y="4382127"/>
            <a:ext cx="463094" cy="507914"/>
            <a:chOff x="4877686" y="3338325"/>
            <a:chExt cx="533334" cy="584952"/>
          </a:xfrm>
        </p:grpSpPr>
        <p:sp>
          <p:nvSpPr>
            <p:cNvPr id="267" name="Google Shape;267;p24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4"/>
          <p:cNvSpPr/>
          <p:nvPr/>
        </p:nvSpPr>
        <p:spPr>
          <a:xfrm>
            <a:off x="343023" y="40939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8699879" y="16296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93166" y="1046320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2047825" y="4402297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7146773" y="251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7" name="Google Shape;277;p25"/>
          <p:cNvSpPr txBox="1"/>
          <p:nvPr>
            <p:ph idx="1" type="subTitle"/>
          </p:nvPr>
        </p:nvSpPr>
        <p:spPr>
          <a:xfrm>
            <a:off x="1837675" y="402060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2" type="subTitle"/>
          </p:nvPr>
        </p:nvSpPr>
        <p:spPr>
          <a:xfrm>
            <a:off x="5131034" y="402060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3" type="subTitle"/>
          </p:nvPr>
        </p:nvSpPr>
        <p:spPr>
          <a:xfrm>
            <a:off x="1837663" y="1389175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80" name="Google Shape;280;p25"/>
          <p:cNvSpPr txBox="1"/>
          <p:nvPr>
            <p:ph idx="4" type="subTitle"/>
          </p:nvPr>
        </p:nvSpPr>
        <p:spPr>
          <a:xfrm>
            <a:off x="5130963" y="1389175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281" name="Google Shape;281;p25"/>
          <p:cNvSpPr/>
          <p:nvPr/>
        </p:nvSpPr>
        <p:spPr>
          <a:xfrm>
            <a:off x="8567738" y="318774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/>
          <p:nvPr/>
        </p:nvSpPr>
        <p:spPr>
          <a:xfrm>
            <a:off x="2119448" y="2380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7989248" y="1982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325138" y="4656041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>
            <a:off x="170248" y="30367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4451050" y="467591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2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713100" y="1224575"/>
            <a:ext cx="3858900" cy="3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2" type="body"/>
          </p:nvPr>
        </p:nvSpPr>
        <p:spPr>
          <a:xfrm>
            <a:off x="4572000" y="1224575"/>
            <a:ext cx="3858900" cy="3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-128675" y="-5054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6"/>
          <p:cNvGrpSpPr/>
          <p:nvPr/>
        </p:nvGrpSpPr>
        <p:grpSpPr>
          <a:xfrm>
            <a:off x="8513623" y="4570327"/>
            <a:ext cx="463094" cy="507914"/>
            <a:chOff x="4877686" y="3338325"/>
            <a:chExt cx="533334" cy="584952"/>
          </a:xfrm>
        </p:grpSpPr>
        <p:sp>
          <p:nvSpPr>
            <p:cNvPr id="294" name="Google Shape;294;p26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6"/>
          <p:cNvSpPr/>
          <p:nvPr/>
        </p:nvSpPr>
        <p:spPr>
          <a:xfrm>
            <a:off x="1723623" y="4816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95579" y="35656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8611441" y="241894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5847275" y="440731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" name="Google Shape;303;p27"/>
          <p:cNvSpPr txBox="1"/>
          <p:nvPr>
            <p:ph idx="1" type="subTitle"/>
          </p:nvPr>
        </p:nvSpPr>
        <p:spPr>
          <a:xfrm>
            <a:off x="720025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7"/>
          <p:cNvSpPr txBox="1"/>
          <p:nvPr>
            <p:ph idx="2" type="subTitle"/>
          </p:nvPr>
        </p:nvSpPr>
        <p:spPr>
          <a:xfrm>
            <a:off x="6491650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7"/>
          <p:cNvSpPr txBox="1"/>
          <p:nvPr>
            <p:ph idx="3" type="subTitle"/>
          </p:nvPr>
        </p:nvSpPr>
        <p:spPr>
          <a:xfrm>
            <a:off x="2643900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7"/>
          <p:cNvSpPr txBox="1"/>
          <p:nvPr>
            <p:ph idx="4" type="subTitle"/>
          </p:nvPr>
        </p:nvSpPr>
        <p:spPr>
          <a:xfrm>
            <a:off x="4567775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27"/>
          <p:cNvSpPr txBox="1"/>
          <p:nvPr>
            <p:ph idx="5" type="subTitle"/>
          </p:nvPr>
        </p:nvSpPr>
        <p:spPr>
          <a:xfrm>
            <a:off x="720013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08" name="Google Shape;308;p27"/>
          <p:cNvSpPr txBox="1"/>
          <p:nvPr>
            <p:ph idx="6" type="subTitle"/>
          </p:nvPr>
        </p:nvSpPr>
        <p:spPr>
          <a:xfrm>
            <a:off x="2643882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09" name="Google Shape;309;p27"/>
          <p:cNvSpPr txBox="1"/>
          <p:nvPr>
            <p:ph idx="7" type="subTitle"/>
          </p:nvPr>
        </p:nvSpPr>
        <p:spPr>
          <a:xfrm>
            <a:off x="4567775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10" name="Google Shape;310;p27"/>
          <p:cNvSpPr txBox="1"/>
          <p:nvPr>
            <p:ph idx="8" type="subTitle"/>
          </p:nvPr>
        </p:nvSpPr>
        <p:spPr>
          <a:xfrm>
            <a:off x="6491644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11" name="Google Shape;311;p27"/>
          <p:cNvSpPr/>
          <p:nvPr/>
        </p:nvSpPr>
        <p:spPr>
          <a:xfrm>
            <a:off x="-128675" y="-5054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3499523" y="1783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5518048" y="47945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642754" y="45266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8611441" y="241894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130200" y="210416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0" name="Google Shape;320;p28"/>
          <p:cNvSpPr txBox="1"/>
          <p:nvPr>
            <p:ph idx="2" type="title"/>
          </p:nvPr>
        </p:nvSpPr>
        <p:spPr>
          <a:xfrm>
            <a:off x="2448663" y="1473175"/>
            <a:ext cx="1346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1" name="Google Shape;321;p28"/>
          <p:cNvSpPr txBox="1"/>
          <p:nvPr>
            <p:ph idx="1" type="subTitle"/>
          </p:nvPr>
        </p:nvSpPr>
        <p:spPr>
          <a:xfrm>
            <a:off x="3795236" y="1473175"/>
            <a:ext cx="35973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8"/>
          <p:cNvSpPr txBox="1"/>
          <p:nvPr>
            <p:ph idx="3" type="title"/>
          </p:nvPr>
        </p:nvSpPr>
        <p:spPr>
          <a:xfrm>
            <a:off x="2448663" y="2282426"/>
            <a:ext cx="1346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3" name="Google Shape;323;p28"/>
          <p:cNvSpPr txBox="1"/>
          <p:nvPr>
            <p:ph idx="4" type="subTitle"/>
          </p:nvPr>
        </p:nvSpPr>
        <p:spPr>
          <a:xfrm>
            <a:off x="3795233" y="2282424"/>
            <a:ext cx="35973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8"/>
          <p:cNvSpPr txBox="1"/>
          <p:nvPr>
            <p:ph idx="5" type="title"/>
          </p:nvPr>
        </p:nvSpPr>
        <p:spPr>
          <a:xfrm flipH="1">
            <a:off x="5348700" y="3091725"/>
            <a:ext cx="1346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" name="Google Shape;325;p28"/>
          <p:cNvSpPr txBox="1"/>
          <p:nvPr>
            <p:ph idx="6" type="subTitle"/>
          </p:nvPr>
        </p:nvSpPr>
        <p:spPr>
          <a:xfrm flipH="1">
            <a:off x="1751399" y="3091725"/>
            <a:ext cx="35973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28"/>
          <p:cNvSpPr txBox="1"/>
          <p:nvPr>
            <p:ph idx="7" type="title"/>
          </p:nvPr>
        </p:nvSpPr>
        <p:spPr>
          <a:xfrm flipH="1">
            <a:off x="5348700" y="3901050"/>
            <a:ext cx="13467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28"/>
          <p:cNvSpPr txBox="1"/>
          <p:nvPr>
            <p:ph idx="8" type="subTitle"/>
          </p:nvPr>
        </p:nvSpPr>
        <p:spPr>
          <a:xfrm flipH="1">
            <a:off x="1751402" y="3901054"/>
            <a:ext cx="3597300" cy="5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8"/>
          <p:cNvSpPr/>
          <p:nvPr/>
        </p:nvSpPr>
        <p:spPr>
          <a:xfrm>
            <a:off x="8433570" y="-5054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28"/>
          <p:cNvGrpSpPr/>
          <p:nvPr/>
        </p:nvGrpSpPr>
        <p:grpSpPr>
          <a:xfrm>
            <a:off x="8547398" y="3703427"/>
            <a:ext cx="463094" cy="507914"/>
            <a:chOff x="4877686" y="3338325"/>
            <a:chExt cx="533334" cy="584952"/>
          </a:xfrm>
        </p:grpSpPr>
        <p:sp>
          <p:nvSpPr>
            <p:cNvPr id="331" name="Google Shape;331;p28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28"/>
          <p:cNvSpPr/>
          <p:nvPr/>
        </p:nvSpPr>
        <p:spPr>
          <a:xfrm>
            <a:off x="2827148" y="47664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166617" y="37034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 flipH="1">
            <a:off x="112850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29"/>
          <p:cNvSpPr txBox="1"/>
          <p:nvPr>
            <p:ph idx="1" type="subTitle"/>
          </p:nvPr>
        </p:nvSpPr>
        <p:spPr>
          <a:xfrm>
            <a:off x="875675" y="1558143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9"/>
          <p:cNvSpPr txBox="1"/>
          <p:nvPr>
            <p:ph idx="2" type="subTitle"/>
          </p:nvPr>
        </p:nvSpPr>
        <p:spPr>
          <a:xfrm>
            <a:off x="3505928" y="1558143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9"/>
          <p:cNvSpPr txBox="1"/>
          <p:nvPr>
            <p:ph idx="3" type="subTitle"/>
          </p:nvPr>
        </p:nvSpPr>
        <p:spPr>
          <a:xfrm>
            <a:off x="875675" y="3432235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9"/>
          <p:cNvSpPr txBox="1"/>
          <p:nvPr>
            <p:ph idx="4" type="subTitle"/>
          </p:nvPr>
        </p:nvSpPr>
        <p:spPr>
          <a:xfrm>
            <a:off x="3505979" y="3432235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9"/>
          <p:cNvSpPr txBox="1"/>
          <p:nvPr>
            <p:ph idx="5" type="subTitle"/>
          </p:nvPr>
        </p:nvSpPr>
        <p:spPr>
          <a:xfrm>
            <a:off x="6136125" y="1558143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9"/>
          <p:cNvSpPr txBox="1"/>
          <p:nvPr>
            <p:ph idx="6" type="subTitle"/>
          </p:nvPr>
        </p:nvSpPr>
        <p:spPr>
          <a:xfrm>
            <a:off x="6136232" y="3432235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9"/>
          <p:cNvSpPr txBox="1"/>
          <p:nvPr>
            <p:ph idx="7" type="subTitle"/>
          </p:nvPr>
        </p:nvSpPr>
        <p:spPr>
          <a:xfrm>
            <a:off x="3505900" y="1259819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45" name="Google Shape;345;p29"/>
          <p:cNvSpPr txBox="1"/>
          <p:nvPr>
            <p:ph idx="8" type="subTitle"/>
          </p:nvPr>
        </p:nvSpPr>
        <p:spPr>
          <a:xfrm>
            <a:off x="3505900" y="3133912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46" name="Google Shape;346;p29"/>
          <p:cNvSpPr txBox="1"/>
          <p:nvPr>
            <p:ph idx="9" type="subTitle"/>
          </p:nvPr>
        </p:nvSpPr>
        <p:spPr>
          <a:xfrm>
            <a:off x="6136275" y="1259819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47" name="Google Shape;347;p29"/>
          <p:cNvSpPr txBox="1"/>
          <p:nvPr>
            <p:ph idx="13" type="subTitle"/>
          </p:nvPr>
        </p:nvSpPr>
        <p:spPr>
          <a:xfrm>
            <a:off x="6136275" y="3133912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48" name="Google Shape;348;p29"/>
          <p:cNvSpPr txBox="1"/>
          <p:nvPr>
            <p:ph idx="14" type="subTitle"/>
          </p:nvPr>
        </p:nvSpPr>
        <p:spPr>
          <a:xfrm>
            <a:off x="875675" y="1259819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49" name="Google Shape;349;p29"/>
          <p:cNvSpPr txBox="1"/>
          <p:nvPr>
            <p:ph idx="15" type="subTitle"/>
          </p:nvPr>
        </p:nvSpPr>
        <p:spPr>
          <a:xfrm>
            <a:off x="875675" y="3133912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50" name="Google Shape;350;p29"/>
          <p:cNvSpPr txBox="1"/>
          <p:nvPr>
            <p:ph hasCustomPrompt="1" idx="16" type="title"/>
          </p:nvPr>
        </p:nvSpPr>
        <p:spPr>
          <a:xfrm>
            <a:off x="1590275" y="2242991"/>
            <a:ext cx="702900" cy="4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51" name="Google Shape;351;p29"/>
          <p:cNvSpPr txBox="1"/>
          <p:nvPr>
            <p:ph hasCustomPrompt="1" idx="17" type="title"/>
          </p:nvPr>
        </p:nvSpPr>
        <p:spPr>
          <a:xfrm>
            <a:off x="4220500" y="2242991"/>
            <a:ext cx="702900" cy="4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52" name="Google Shape;352;p29"/>
          <p:cNvSpPr txBox="1"/>
          <p:nvPr>
            <p:ph hasCustomPrompt="1" idx="18" type="title"/>
          </p:nvPr>
        </p:nvSpPr>
        <p:spPr>
          <a:xfrm>
            <a:off x="6850725" y="2242991"/>
            <a:ext cx="702900" cy="4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53" name="Google Shape;353;p29"/>
          <p:cNvSpPr txBox="1"/>
          <p:nvPr>
            <p:ph hasCustomPrompt="1" idx="19" type="title"/>
          </p:nvPr>
        </p:nvSpPr>
        <p:spPr>
          <a:xfrm>
            <a:off x="1590275" y="4121398"/>
            <a:ext cx="702900" cy="4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54" name="Google Shape;354;p29"/>
          <p:cNvSpPr txBox="1"/>
          <p:nvPr>
            <p:ph hasCustomPrompt="1" idx="20" type="title"/>
          </p:nvPr>
        </p:nvSpPr>
        <p:spPr>
          <a:xfrm>
            <a:off x="4220500" y="4121398"/>
            <a:ext cx="702900" cy="4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55" name="Google Shape;355;p29"/>
          <p:cNvSpPr txBox="1"/>
          <p:nvPr>
            <p:ph hasCustomPrompt="1" idx="21" type="title"/>
          </p:nvPr>
        </p:nvSpPr>
        <p:spPr>
          <a:xfrm>
            <a:off x="6850725" y="4121398"/>
            <a:ext cx="702900" cy="40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56" name="Google Shape;356;p29"/>
          <p:cNvSpPr/>
          <p:nvPr/>
        </p:nvSpPr>
        <p:spPr>
          <a:xfrm>
            <a:off x="8506175" y="65937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3505898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29"/>
          <p:cNvGrpSpPr/>
          <p:nvPr/>
        </p:nvGrpSpPr>
        <p:grpSpPr>
          <a:xfrm>
            <a:off x="115773" y="539402"/>
            <a:ext cx="463094" cy="507914"/>
            <a:chOff x="4877686" y="3338325"/>
            <a:chExt cx="533334" cy="584952"/>
          </a:xfrm>
        </p:grpSpPr>
        <p:sp>
          <p:nvSpPr>
            <p:cNvPr id="359" name="Google Shape;359;p29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29"/>
          <p:cNvSpPr/>
          <p:nvPr/>
        </p:nvSpPr>
        <p:spPr>
          <a:xfrm>
            <a:off x="5177573" y="469576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8699879" y="3864821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144941" y="4570320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7318625" y="25697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83875" y="274912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"/>
          <p:cNvSpPr txBox="1"/>
          <p:nvPr>
            <p:ph hasCustomPrompt="1" type="title"/>
          </p:nvPr>
        </p:nvSpPr>
        <p:spPr>
          <a:xfrm>
            <a:off x="2623200" y="735750"/>
            <a:ext cx="389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8" name="Google Shape;368;p30"/>
          <p:cNvSpPr txBox="1"/>
          <p:nvPr>
            <p:ph idx="1" type="subTitle"/>
          </p:nvPr>
        </p:nvSpPr>
        <p:spPr>
          <a:xfrm>
            <a:off x="2623200" y="1381251"/>
            <a:ext cx="3897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30"/>
          <p:cNvSpPr txBox="1"/>
          <p:nvPr>
            <p:ph hasCustomPrompt="1" idx="2" type="title"/>
          </p:nvPr>
        </p:nvSpPr>
        <p:spPr>
          <a:xfrm>
            <a:off x="2623200" y="2047038"/>
            <a:ext cx="389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0" name="Google Shape;370;p30"/>
          <p:cNvSpPr txBox="1"/>
          <p:nvPr>
            <p:ph idx="3" type="subTitle"/>
          </p:nvPr>
        </p:nvSpPr>
        <p:spPr>
          <a:xfrm>
            <a:off x="2623200" y="2691700"/>
            <a:ext cx="3897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30"/>
          <p:cNvSpPr txBox="1"/>
          <p:nvPr>
            <p:ph hasCustomPrompt="1" idx="4" type="title"/>
          </p:nvPr>
        </p:nvSpPr>
        <p:spPr>
          <a:xfrm>
            <a:off x="2623200" y="3358374"/>
            <a:ext cx="38976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2" name="Google Shape;372;p30"/>
          <p:cNvSpPr txBox="1"/>
          <p:nvPr>
            <p:ph idx="5" type="subTitle"/>
          </p:nvPr>
        </p:nvSpPr>
        <p:spPr>
          <a:xfrm>
            <a:off x="2623200" y="4002149"/>
            <a:ext cx="38976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30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4" name="Google Shape;374;p30"/>
          <p:cNvGrpSpPr/>
          <p:nvPr/>
        </p:nvGrpSpPr>
        <p:grpSpPr>
          <a:xfrm>
            <a:off x="4340448" y="4570327"/>
            <a:ext cx="463094" cy="507914"/>
            <a:chOff x="4877686" y="3338325"/>
            <a:chExt cx="533334" cy="584952"/>
          </a:xfrm>
        </p:grpSpPr>
        <p:sp>
          <p:nvSpPr>
            <p:cNvPr id="375" name="Google Shape;375;p30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30"/>
          <p:cNvSpPr/>
          <p:nvPr/>
        </p:nvSpPr>
        <p:spPr>
          <a:xfrm>
            <a:off x="7387823" y="471922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1068829" y="45703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150598" y="2884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8825123" y="36702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215750"/>
            <a:ext cx="77040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47" name="Google Shape;47;p4"/>
          <p:cNvSpPr/>
          <p:nvPr/>
        </p:nvSpPr>
        <p:spPr>
          <a:xfrm>
            <a:off x="-128675" y="-5054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8513623" y="4570327"/>
            <a:ext cx="463094" cy="507914"/>
            <a:chOff x="4877686" y="3338325"/>
            <a:chExt cx="533334" cy="584952"/>
          </a:xfrm>
        </p:grpSpPr>
        <p:sp>
          <p:nvSpPr>
            <p:cNvPr id="50" name="Google Shape;50;p4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4"/>
          <p:cNvSpPr/>
          <p:nvPr/>
        </p:nvSpPr>
        <p:spPr>
          <a:xfrm>
            <a:off x="1723623" y="4816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232729" y="43075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8611441" y="241894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0200" y="210416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1"/>
          <p:cNvSpPr txBox="1"/>
          <p:nvPr>
            <p:ph idx="1" type="subTitle"/>
          </p:nvPr>
        </p:nvSpPr>
        <p:spPr>
          <a:xfrm>
            <a:off x="720100" y="3339000"/>
            <a:ext cx="17955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1"/>
          <p:cNvSpPr txBox="1"/>
          <p:nvPr>
            <p:ph hasCustomPrompt="1" idx="2" type="title"/>
          </p:nvPr>
        </p:nvSpPr>
        <p:spPr>
          <a:xfrm>
            <a:off x="720200" y="1521550"/>
            <a:ext cx="17955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6" name="Google Shape;386;p31"/>
          <p:cNvSpPr txBox="1"/>
          <p:nvPr>
            <p:ph idx="3" type="subTitle"/>
          </p:nvPr>
        </p:nvSpPr>
        <p:spPr>
          <a:xfrm>
            <a:off x="720088" y="2989650"/>
            <a:ext cx="1795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87" name="Google Shape;387;p31"/>
          <p:cNvSpPr txBox="1"/>
          <p:nvPr>
            <p:ph idx="4" type="subTitle"/>
          </p:nvPr>
        </p:nvSpPr>
        <p:spPr>
          <a:xfrm>
            <a:off x="2689594" y="3339000"/>
            <a:ext cx="17955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hasCustomPrompt="1" idx="5" type="title"/>
          </p:nvPr>
        </p:nvSpPr>
        <p:spPr>
          <a:xfrm>
            <a:off x="2689594" y="1521550"/>
            <a:ext cx="17955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89" name="Google Shape;389;p31"/>
          <p:cNvSpPr txBox="1"/>
          <p:nvPr>
            <p:ph idx="6" type="subTitle"/>
          </p:nvPr>
        </p:nvSpPr>
        <p:spPr>
          <a:xfrm>
            <a:off x="2689594" y="2989650"/>
            <a:ext cx="1795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90" name="Google Shape;390;p31"/>
          <p:cNvSpPr txBox="1"/>
          <p:nvPr>
            <p:ph idx="7" type="subTitle"/>
          </p:nvPr>
        </p:nvSpPr>
        <p:spPr>
          <a:xfrm>
            <a:off x="4659000" y="3339000"/>
            <a:ext cx="17955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1"/>
          <p:cNvSpPr txBox="1"/>
          <p:nvPr>
            <p:ph hasCustomPrompt="1" idx="8" type="title"/>
          </p:nvPr>
        </p:nvSpPr>
        <p:spPr>
          <a:xfrm>
            <a:off x="4659100" y="1521550"/>
            <a:ext cx="17955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92" name="Google Shape;392;p31"/>
          <p:cNvSpPr txBox="1"/>
          <p:nvPr>
            <p:ph idx="9" type="subTitle"/>
          </p:nvPr>
        </p:nvSpPr>
        <p:spPr>
          <a:xfrm>
            <a:off x="4658988" y="2989650"/>
            <a:ext cx="1795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93" name="Google Shape;393;p31"/>
          <p:cNvSpPr txBox="1"/>
          <p:nvPr>
            <p:ph idx="13" type="subTitle"/>
          </p:nvPr>
        </p:nvSpPr>
        <p:spPr>
          <a:xfrm>
            <a:off x="6628450" y="3339000"/>
            <a:ext cx="17955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1"/>
          <p:cNvSpPr txBox="1"/>
          <p:nvPr>
            <p:ph hasCustomPrompt="1" idx="14" type="title"/>
          </p:nvPr>
        </p:nvSpPr>
        <p:spPr>
          <a:xfrm>
            <a:off x="6628550" y="1521550"/>
            <a:ext cx="17955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95" name="Google Shape;395;p31"/>
          <p:cNvSpPr txBox="1"/>
          <p:nvPr>
            <p:ph idx="15" type="subTitle"/>
          </p:nvPr>
        </p:nvSpPr>
        <p:spPr>
          <a:xfrm>
            <a:off x="6628438" y="2989650"/>
            <a:ext cx="1795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396" name="Google Shape;396;p31"/>
          <p:cNvSpPr/>
          <p:nvPr/>
        </p:nvSpPr>
        <p:spPr>
          <a:xfrm>
            <a:off x="-128675" y="-5054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1"/>
          <p:cNvGrpSpPr/>
          <p:nvPr/>
        </p:nvGrpSpPr>
        <p:grpSpPr>
          <a:xfrm>
            <a:off x="8513623" y="4570327"/>
            <a:ext cx="463094" cy="507914"/>
            <a:chOff x="4877686" y="3338325"/>
            <a:chExt cx="533334" cy="584952"/>
          </a:xfrm>
        </p:grpSpPr>
        <p:sp>
          <p:nvSpPr>
            <p:cNvPr id="399" name="Google Shape;399;p31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1"/>
          <p:cNvSpPr/>
          <p:nvPr/>
        </p:nvSpPr>
        <p:spPr>
          <a:xfrm>
            <a:off x="4191623" y="4816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1233254" y="4699421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8611441" y="241894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0" y="282081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8" name="Google Shape;408;p32"/>
          <p:cNvSpPr/>
          <p:nvPr/>
        </p:nvSpPr>
        <p:spPr>
          <a:xfrm>
            <a:off x="8506175" y="65937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3505898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32"/>
          <p:cNvGrpSpPr/>
          <p:nvPr/>
        </p:nvGrpSpPr>
        <p:grpSpPr>
          <a:xfrm>
            <a:off x="115773" y="1016627"/>
            <a:ext cx="463094" cy="507914"/>
            <a:chOff x="4877686" y="3338325"/>
            <a:chExt cx="533334" cy="584952"/>
          </a:xfrm>
        </p:grpSpPr>
        <p:sp>
          <p:nvSpPr>
            <p:cNvPr id="411" name="Google Shape;411;p32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2"/>
          <p:cNvSpPr/>
          <p:nvPr/>
        </p:nvSpPr>
        <p:spPr>
          <a:xfrm>
            <a:off x="1741873" y="47259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8699879" y="3864821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4972016" y="4600470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7318625" y="25697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83875" y="274912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0" name="Google Shape;420;p33"/>
          <p:cNvSpPr/>
          <p:nvPr/>
        </p:nvSpPr>
        <p:spPr>
          <a:xfrm>
            <a:off x="8504900" y="333592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1958123" y="2512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4494548" y="485645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227717" y="235370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8605765" y="1046320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/>
          <p:nvPr/>
        </p:nvSpPr>
        <p:spPr>
          <a:xfrm>
            <a:off x="125187" y="12181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3"/>
          <p:cNvSpPr/>
          <p:nvPr/>
        </p:nvSpPr>
        <p:spPr>
          <a:xfrm flipH="1">
            <a:off x="93166" y="440731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7146773" y="251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3072000" y="625538"/>
            <a:ext cx="30000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34"/>
          <p:cNvSpPr txBox="1"/>
          <p:nvPr>
            <p:ph idx="1" type="subTitle"/>
          </p:nvPr>
        </p:nvSpPr>
        <p:spPr>
          <a:xfrm>
            <a:off x="3072000" y="1309351"/>
            <a:ext cx="30000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34"/>
          <p:cNvSpPr/>
          <p:nvPr/>
        </p:nvSpPr>
        <p:spPr>
          <a:xfrm>
            <a:off x="8320887" y="77460"/>
            <a:ext cx="781129" cy="1994351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277024" y="3425410"/>
            <a:ext cx="781129" cy="1994351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5066798" y="2151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3970198" y="47955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/>
          <p:nvPr/>
        </p:nvSpPr>
        <p:spPr>
          <a:xfrm>
            <a:off x="7252841" y="24979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"/>
          <p:cNvSpPr/>
          <p:nvPr/>
        </p:nvSpPr>
        <p:spPr>
          <a:xfrm>
            <a:off x="83875" y="274912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322348" y="78496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"/>
          <p:cNvSpPr/>
          <p:nvPr/>
        </p:nvSpPr>
        <p:spPr>
          <a:xfrm>
            <a:off x="8820648" y="460408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 txBox="1"/>
          <p:nvPr/>
        </p:nvSpPr>
        <p:spPr>
          <a:xfrm>
            <a:off x="3072000" y="3501883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0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infographics &amp; images by </a:t>
            </a:r>
            <a:r>
              <a:rPr b="1" lang="en" sz="1000" u="sng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35"/>
          <p:cNvGrpSpPr/>
          <p:nvPr/>
        </p:nvGrpSpPr>
        <p:grpSpPr>
          <a:xfrm>
            <a:off x="-357256" y="87626"/>
            <a:ext cx="3361700" cy="751327"/>
            <a:chOff x="-357256" y="87626"/>
            <a:chExt cx="3361700" cy="751327"/>
          </a:xfrm>
        </p:grpSpPr>
        <p:grpSp>
          <p:nvGrpSpPr>
            <p:cNvPr id="442" name="Google Shape;442;p35"/>
            <p:cNvGrpSpPr/>
            <p:nvPr/>
          </p:nvGrpSpPr>
          <p:grpSpPr>
            <a:xfrm>
              <a:off x="-357256" y="198785"/>
              <a:ext cx="3361700" cy="589326"/>
              <a:chOff x="908850" y="273775"/>
              <a:chExt cx="3768300" cy="304750"/>
            </a:xfrm>
          </p:grpSpPr>
          <p:cxnSp>
            <p:nvCxnSpPr>
              <p:cNvPr id="443" name="Google Shape;443;p35"/>
              <p:cNvCxnSpPr/>
              <p:nvPr/>
            </p:nvCxnSpPr>
            <p:spPr>
              <a:xfrm>
                <a:off x="908850" y="578525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4" name="Google Shape;444;p35"/>
              <p:cNvCxnSpPr/>
              <p:nvPr/>
            </p:nvCxnSpPr>
            <p:spPr>
              <a:xfrm>
                <a:off x="908850" y="502338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5" name="Google Shape;445;p35"/>
              <p:cNvCxnSpPr/>
              <p:nvPr/>
            </p:nvCxnSpPr>
            <p:spPr>
              <a:xfrm>
                <a:off x="908850" y="349963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6" name="Google Shape;446;p35"/>
              <p:cNvCxnSpPr/>
              <p:nvPr/>
            </p:nvCxnSpPr>
            <p:spPr>
              <a:xfrm>
                <a:off x="908850" y="426150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35"/>
              <p:cNvCxnSpPr/>
              <p:nvPr/>
            </p:nvCxnSpPr>
            <p:spPr>
              <a:xfrm>
                <a:off x="908850" y="273775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48" name="Google Shape;448;p35"/>
            <p:cNvSpPr/>
            <p:nvPr/>
          </p:nvSpPr>
          <p:spPr>
            <a:xfrm>
              <a:off x="1002915" y="314176"/>
              <a:ext cx="361084" cy="358499"/>
            </a:xfrm>
            <a:custGeom>
              <a:rect b="b" l="l" r="r" t="t"/>
              <a:pathLst>
                <a:path extrusionOk="0" h="10541" w="10617">
                  <a:moveTo>
                    <a:pt x="10332" y="1562"/>
                  </a:moveTo>
                  <a:lnTo>
                    <a:pt x="10332" y="2454"/>
                  </a:lnTo>
                  <a:lnTo>
                    <a:pt x="3302" y="4211"/>
                  </a:lnTo>
                  <a:lnTo>
                    <a:pt x="3302" y="3346"/>
                  </a:lnTo>
                  <a:lnTo>
                    <a:pt x="10332" y="1562"/>
                  </a:lnTo>
                  <a:close/>
                  <a:moveTo>
                    <a:pt x="10590" y="1"/>
                  </a:moveTo>
                  <a:lnTo>
                    <a:pt x="3150" y="1883"/>
                  </a:lnTo>
                  <a:lnTo>
                    <a:pt x="3061" y="1883"/>
                  </a:lnTo>
                  <a:lnTo>
                    <a:pt x="3061" y="8386"/>
                  </a:lnTo>
                  <a:lnTo>
                    <a:pt x="3079" y="8422"/>
                  </a:lnTo>
                  <a:cubicBezTo>
                    <a:pt x="2990" y="8333"/>
                    <a:pt x="2891" y="8261"/>
                    <a:pt x="2766" y="8217"/>
                  </a:cubicBezTo>
                  <a:cubicBezTo>
                    <a:pt x="2588" y="8137"/>
                    <a:pt x="2392" y="8101"/>
                    <a:pt x="2196" y="8092"/>
                  </a:cubicBezTo>
                  <a:cubicBezTo>
                    <a:pt x="2179" y="8092"/>
                    <a:pt x="2162" y="8091"/>
                    <a:pt x="2145" y="8091"/>
                  </a:cubicBezTo>
                  <a:cubicBezTo>
                    <a:pt x="1761" y="8091"/>
                    <a:pt x="1378" y="8189"/>
                    <a:pt x="1054" y="8360"/>
                  </a:cubicBezTo>
                  <a:cubicBezTo>
                    <a:pt x="706" y="8538"/>
                    <a:pt x="420" y="8797"/>
                    <a:pt x="251" y="9118"/>
                  </a:cubicBezTo>
                  <a:cubicBezTo>
                    <a:pt x="81" y="9421"/>
                    <a:pt x="1" y="9787"/>
                    <a:pt x="188" y="10090"/>
                  </a:cubicBezTo>
                  <a:cubicBezTo>
                    <a:pt x="385" y="10394"/>
                    <a:pt x="804" y="10519"/>
                    <a:pt x="1187" y="10536"/>
                  </a:cubicBezTo>
                  <a:cubicBezTo>
                    <a:pt x="1231" y="10539"/>
                    <a:pt x="1274" y="10541"/>
                    <a:pt x="1317" y="10541"/>
                  </a:cubicBezTo>
                  <a:cubicBezTo>
                    <a:pt x="1667" y="10541"/>
                    <a:pt x="2020" y="10446"/>
                    <a:pt x="2329" y="10295"/>
                  </a:cubicBezTo>
                  <a:cubicBezTo>
                    <a:pt x="2668" y="10117"/>
                    <a:pt x="2963" y="9867"/>
                    <a:pt x="3150" y="9555"/>
                  </a:cubicBezTo>
                  <a:cubicBezTo>
                    <a:pt x="3239" y="9394"/>
                    <a:pt x="3302" y="9225"/>
                    <a:pt x="3311" y="9055"/>
                  </a:cubicBezTo>
                  <a:cubicBezTo>
                    <a:pt x="3329" y="8975"/>
                    <a:pt x="3320" y="8895"/>
                    <a:pt x="3302" y="8815"/>
                  </a:cubicBezTo>
                  <a:lnTo>
                    <a:pt x="3302" y="4559"/>
                  </a:lnTo>
                  <a:lnTo>
                    <a:pt x="10332" y="2784"/>
                  </a:lnTo>
                  <a:lnTo>
                    <a:pt x="10332" y="6727"/>
                  </a:lnTo>
                  <a:lnTo>
                    <a:pt x="10349" y="6763"/>
                  </a:lnTo>
                  <a:cubicBezTo>
                    <a:pt x="10269" y="6682"/>
                    <a:pt x="10162" y="6611"/>
                    <a:pt x="10037" y="6558"/>
                  </a:cubicBezTo>
                  <a:cubicBezTo>
                    <a:pt x="9859" y="6486"/>
                    <a:pt x="9662" y="6451"/>
                    <a:pt x="9466" y="6442"/>
                  </a:cubicBezTo>
                  <a:cubicBezTo>
                    <a:pt x="9437" y="6440"/>
                    <a:pt x="9408" y="6440"/>
                    <a:pt x="9379" y="6440"/>
                  </a:cubicBezTo>
                  <a:cubicBezTo>
                    <a:pt x="9007" y="6440"/>
                    <a:pt x="8639" y="6543"/>
                    <a:pt x="8324" y="6700"/>
                  </a:cubicBezTo>
                  <a:cubicBezTo>
                    <a:pt x="7976" y="6879"/>
                    <a:pt x="7691" y="7146"/>
                    <a:pt x="7521" y="7459"/>
                  </a:cubicBezTo>
                  <a:cubicBezTo>
                    <a:pt x="7361" y="7762"/>
                    <a:pt x="7272" y="8137"/>
                    <a:pt x="7459" y="8440"/>
                  </a:cubicBezTo>
                  <a:cubicBezTo>
                    <a:pt x="7655" y="8734"/>
                    <a:pt x="8075" y="8859"/>
                    <a:pt x="8458" y="8886"/>
                  </a:cubicBezTo>
                  <a:cubicBezTo>
                    <a:pt x="8491" y="8887"/>
                    <a:pt x="8524" y="8888"/>
                    <a:pt x="8557" y="8888"/>
                  </a:cubicBezTo>
                  <a:cubicBezTo>
                    <a:pt x="8918" y="8888"/>
                    <a:pt x="9281" y="8800"/>
                    <a:pt x="9600" y="8636"/>
                  </a:cubicBezTo>
                  <a:cubicBezTo>
                    <a:pt x="9939" y="8458"/>
                    <a:pt x="10242" y="8208"/>
                    <a:pt x="10421" y="7896"/>
                  </a:cubicBezTo>
                  <a:cubicBezTo>
                    <a:pt x="10510" y="7744"/>
                    <a:pt x="10572" y="7575"/>
                    <a:pt x="10590" y="7396"/>
                  </a:cubicBezTo>
                  <a:cubicBezTo>
                    <a:pt x="10599" y="7316"/>
                    <a:pt x="10590" y="7236"/>
                    <a:pt x="10572" y="7164"/>
                  </a:cubicBezTo>
                  <a:lnTo>
                    <a:pt x="10572" y="2722"/>
                  </a:lnTo>
                  <a:lnTo>
                    <a:pt x="10617" y="2713"/>
                  </a:lnTo>
                  <a:lnTo>
                    <a:pt x="10617" y="2383"/>
                  </a:lnTo>
                  <a:lnTo>
                    <a:pt x="10572" y="2391"/>
                  </a:lnTo>
                  <a:lnTo>
                    <a:pt x="10572" y="1499"/>
                  </a:lnTo>
                  <a:lnTo>
                    <a:pt x="10590" y="1499"/>
                  </a:lnTo>
                  <a:lnTo>
                    <a:pt x="105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1754078" y="380152"/>
              <a:ext cx="213039" cy="292520"/>
            </a:xfrm>
            <a:custGeom>
              <a:rect b="b" l="l" r="r" t="t"/>
              <a:pathLst>
                <a:path extrusionOk="0" h="8601" w="6264">
                  <a:moveTo>
                    <a:pt x="3061" y="36"/>
                  </a:moveTo>
                  <a:lnTo>
                    <a:pt x="3061" y="6450"/>
                  </a:lnTo>
                  <a:cubicBezTo>
                    <a:pt x="2972" y="6352"/>
                    <a:pt x="2856" y="6280"/>
                    <a:pt x="2731" y="6236"/>
                  </a:cubicBezTo>
                  <a:cubicBezTo>
                    <a:pt x="2543" y="6164"/>
                    <a:pt x="2347" y="6129"/>
                    <a:pt x="2151" y="6129"/>
                  </a:cubicBezTo>
                  <a:cubicBezTo>
                    <a:pt x="1749" y="6129"/>
                    <a:pt x="1357" y="6236"/>
                    <a:pt x="1018" y="6423"/>
                  </a:cubicBezTo>
                  <a:cubicBezTo>
                    <a:pt x="679" y="6611"/>
                    <a:pt x="393" y="6887"/>
                    <a:pt x="233" y="7199"/>
                  </a:cubicBezTo>
                  <a:cubicBezTo>
                    <a:pt x="81" y="7512"/>
                    <a:pt x="1" y="7886"/>
                    <a:pt x="206" y="8181"/>
                  </a:cubicBezTo>
                  <a:cubicBezTo>
                    <a:pt x="411" y="8475"/>
                    <a:pt x="822" y="8591"/>
                    <a:pt x="1205" y="8600"/>
                  </a:cubicBezTo>
                  <a:cubicBezTo>
                    <a:pt x="1221" y="8600"/>
                    <a:pt x="1236" y="8600"/>
                    <a:pt x="1252" y="8600"/>
                  </a:cubicBezTo>
                  <a:cubicBezTo>
                    <a:pt x="1638" y="8600"/>
                    <a:pt x="2021" y="8495"/>
                    <a:pt x="2338" y="8323"/>
                  </a:cubicBezTo>
                  <a:cubicBezTo>
                    <a:pt x="2677" y="8136"/>
                    <a:pt x="2972" y="7877"/>
                    <a:pt x="3141" y="7556"/>
                  </a:cubicBezTo>
                  <a:cubicBezTo>
                    <a:pt x="3230" y="7396"/>
                    <a:pt x="3284" y="7226"/>
                    <a:pt x="3302" y="7057"/>
                  </a:cubicBezTo>
                  <a:cubicBezTo>
                    <a:pt x="3302" y="7039"/>
                    <a:pt x="3293" y="7012"/>
                    <a:pt x="3293" y="6994"/>
                  </a:cubicBezTo>
                  <a:lnTo>
                    <a:pt x="3293" y="6994"/>
                  </a:lnTo>
                  <a:lnTo>
                    <a:pt x="3302" y="7003"/>
                  </a:lnTo>
                  <a:lnTo>
                    <a:pt x="3302" y="1677"/>
                  </a:lnTo>
                  <a:cubicBezTo>
                    <a:pt x="3846" y="2801"/>
                    <a:pt x="5871" y="1731"/>
                    <a:pt x="6040" y="4960"/>
                  </a:cubicBezTo>
                  <a:cubicBezTo>
                    <a:pt x="6263" y="0"/>
                    <a:pt x="4863" y="2444"/>
                    <a:pt x="3302" y="268"/>
                  </a:cubicBezTo>
                  <a:lnTo>
                    <a:pt x="3302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47236" y="518749"/>
              <a:ext cx="386252" cy="320204"/>
            </a:xfrm>
            <a:custGeom>
              <a:rect b="b" l="l" r="r" t="t"/>
              <a:pathLst>
                <a:path extrusionOk="0" h="9415" w="11357">
                  <a:moveTo>
                    <a:pt x="3274" y="1"/>
                  </a:moveTo>
                  <a:lnTo>
                    <a:pt x="3274" y="1678"/>
                  </a:lnTo>
                  <a:lnTo>
                    <a:pt x="3274" y="7111"/>
                  </a:lnTo>
                  <a:lnTo>
                    <a:pt x="3292" y="7146"/>
                  </a:lnTo>
                  <a:cubicBezTo>
                    <a:pt x="3203" y="7057"/>
                    <a:pt x="3087" y="6977"/>
                    <a:pt x="2962" y="6923"/>
                  </a:cubicBezTo>
                  <a:cubicBezTo>
                    <a:pt x="2766" y="6843"/>
                    <a:pt x="2561" y="6807"/>
                    <a:pt x="2347" y="6798"/>
                  </a:cubicBezTo>
                  <a:cubicBezTo>
                    <a:pt x="2318" y="6797"/>
                    <a:pt x="2289" y="6797"/>
                    <a:pt x="2260" y="6797"/>
                  </a:cubicBezTo>
                  <a:cubicBezTo>
                    <a:pt x="1861" y="6797"/>
                    <a:pt x="1465" y="6909"/>
                    <a:pt x="1125" y="7084"/>
                  </a:cubicBezTo>
                  <a:cubicBezTo>
                    <a:pt x="759" y="7271"/>
                    <a:pt x="447" y="7557"/>
                    <a:pt x="268" y="7887"/>
                  </a:cubicBezTo>
                  <a:cubicBezTo>
                    <a:pt x="90" y="8217"/>
                    <a:pt x="0" y="8609"/>
                    <a:pt x="206" y="8931"/>
                  </a:cubicBezTo>
                  <a:cubicBezTo>
                    <a:pt x="420" y="9252"/>
                    <a:pt x="857" y="9386"/>
                    <a:pt x="1267" y="9412"/>
                  </a:cubicBezTo>
                  <a:cubicBezTo>
                    <a:pt x="1300" y="9414"/>
                    <a:pt x="1332" y="9414"/>
                    <a:pt x="1365" y="9414"/>
                  </a:cubicBezTo>
                  <a:cubicBezTo>
                    <a:pt x="1754" y="9414"/>
                    <a:pt x="2152" y="9317"/>
                    <a:pt x="2489" y="9145"/>
                  </a:cubicBezTo>
                  <a:cubicBezTo>
                    <a:pt x="2855" y="8957"/>
                    <a:pt x="3167" y="8690"/>
                    <a:pt x="3364" y="8351"/>
                  </a:cubicBezTo>
                  <a:cubicBezTo>
                    <a:pt x="3462" y="8190"/>
                    <a:pt x="3524" y="8012"/>
                    <a:pt x="3542" y="7824"/>
                  </a:cubicBezTo>
                  <a:cubicBezTo>
                    <a:pt x="3551" y="7735"/>
                    <a:pt x="3542" y="7655"/>
                    <a:pt x="3524" y="7575"/>
                  </a:cubicBezTo>
                  <a:lnTo>
                    <a:pt x="3533" y="1678"/>
                  </a:lnTo>
                  <a:lnTo>
                    <a:pt x="11071" y="1678"/>
                  </a:lnTo>
                  <a:lnTo>
                    <a:pt x="11071" y="6977"/>
                  </a:lnTo>
                  <a:lnTo>
                    <a:pt x="11089" y="7013"/>
                  </a:lnTo>
                  <a:cubicBezTo>
                    <a:pt x="11000" y="6923"/>
                    <a:pt x="10893" y="6843"/>
                    <a:pt x="10759" y="6790"/>
                  </a:cubicBezTo>
                  <a:cubicBezTo>
                    <a:pt x="10572" y="6709"/>
                    <a:pt x="10358" y="6674"/>
                    <a:pt x="10144" y="6665"/>
                  </a:cubicBezTo>
                  <a:cubicBezTo>
                    <a:pt x="10115" y="6663"/>
                    <a:pt x="10086" y="6663"/>
                    <a:pt x="10057" y="6663"/>
                  </a:cubicBezTo>
                  <a:cubicBezTo>
                    <a:pt x="9659" y="6663"/>
                    <a:pt x="9271" y="6775"/>
                    <a:pt x="8930" y="6950"/>
                  </a:cubicBezTo>
                  <a:cubicBezTo>
                    <a:pt x="8556" y="7137"/>
                    <a:pt x="8252" y="7423"/>
                    <a:pt x="8074" y="7753"/>
                  </a:cubicBezTo>
                  <a:cubicBezTo>
                    <a:pt x="7896" y="8083"/>
                    <a:pt x="7806" y="8476"/>
                    <a:pt x="8012" y="8797"/>
                  </a:cubicBezTo>
                  <a:cubicBezTo>
                    <a:pt x="8217" y="9118"/>
                    <a:pt x="8663" y="9252"/>
                    <a:pt x="9073" y="9279"/>
                  </a:cubicBezTo>
                  <a:cubicBezTo>
                    <a:pt x="9106" y="9280"/>
                    <a:pt x="9138" y="9281"/>
                    <a:pt x="9171" y="9281"/>
                  </a:cubicBezTo>
                  <a:cubicBezTo>
                    <a:pt x="9559" y="9281"/>
                    <a:pt x="9949" y="9184"/>
                    <a:pt x="10286" y="9011"/>
                  </a:cubicBezTo>
                  <a:cubicBezTo>
                    <a:pt x="10652" y="8824"/>
                    <a:pt x="10973" y="8556"/>
                    <a:pt x="11170" y="8217"/>
                  </a:cubicBezTo>
                  <a:cubicBezTo>
                    <a:pt x="11259" y="8056"/>
                    <a:pt x="11330" y="7878"/>
                    <a:pt x="11348" y="7691"/>
                  </a:cubicBezTo>
                  <a:cubicBezTo>
                    <a:pt x="11357" y="7601"/>
                    <a:pt x="11348" y="7521"/>
                    <a:pt x="11330" y="7441"/>
                  </a:cubicBezTo>
                  <a:lnTo>
                    <a:pt x="11330" y="1678"/>
                  </a:lnTo>
                  <a:lnTo>
                    <a:pt x="11339" y="1678"/>
                  </a:lnTo>
                  <a:lnTo>
                    <a:pt x="11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214941" y="259246"/>
              <a:ext cx="572558" cy="291296"/>
            </a:xfrm>
            <a:custGeom>
              <a:rect b="b" l="l" r="r" t="t"/>
              <a:pathLst>
                <a:path extrusionOk="0" h="8565" w="16835">
                  <a:moveTo>
                    <a:pt x="9832" y="1356"/>
                  </a:moveTo>
                  <a:lnTo>
                    <a:pt x="9832" y="2186"/>
                  </a:lnTo>
                  <a:lnTo>
                    <a:pt x="3301" y="2186"/>
                  </a:lnTo>
                  <a:lnTo>
                    <a:pt x="3301" y="1356"/>
                  </a:lnTo>
                  <a:close/>
                  <a:moveTo>
                    <a:pt x="16594" y="1356"/>
                  </a:moveTo>
                  <a:lnTo>
                    <a:pt x="16594" y="2186"/>
                  </a:lnTo>
                  <a:lnTo>
                    <a:pt x="10072" y="2186"/>
                  </a:lnTo>
                  <a:lnTo>
                    <a:pt x="10072" y="1356"/>
                  </a:lnTo>
                  <a:close/>
                  <a:moveTo>
                    <a:pt x="3060" y="0"/>
                  </a:moveTo>
                  <a:lnTo>
                    <a:pt x="3060" y="6414"/>
                  </a:lnTo>
                  <a:cubicBezTo>
                    <a:pt x="2980" y="6316"/>
                    <a:pt x="2855" y="6245"/>
                    <a:pt x="2730" y="6200"/>
                  </a:cubicBezTo>
                  <a:cubicBezTo>
                    <a:pt x="2552" y="6129"/>
                    <a:pt x="2347" y="6102"/>
                    <a:pt x="2151" y="6093"/>
                  </a:cubicBezTo>
                  <a:cubicBezTo>
                    <a:pt x="1749" y="6093"/>
                    <a:pt x="1357" y="6209"/>
                    <a:pt x="1018" y="6387"/>
                  </a:cubicBezTo>
                  <a:cubicBezTo>
                    <a:pt x="679" y="6575"/>
                    <a:pt x="393" y="6851"/>
                    <a:pt x="241" y="7164"/>
                  </a:cubicBezTo>
                  <a:cubicBezTo>
                    <a:pt x="81" y="7476"/>
                    <a:pt x="1" y="7850"/>
                    <a:pt x="206" y="8145"/>
                  </a:cubicBezTo>
                  <a:cubicBezTo>
                    <a:pt x="411" y="8439"/>
                    <a:pt x="821" y="8555"/>
                    <a:pt x="1214" y="8564"/>
                  </a:cubicBezTo>
                  <a:cubicBezTo>
                    <a:pt x="1229" y="8565"/>
                    <a:pt x="1244" y="8565"/>
                    <a:pt x="1259" y="8565"/>
                  </a:cubicBezTo>
                  <a:cubicBezTo>
                    <a:pt x="1637" y="8565"/>
                    <a:pt x="2021" y="8459"/>
                    <a:pt x="2347" y="8288"/>
                  </a:cubicBezTo>
                  <a:cubicBezTo>
                    <a:pt x="2686" y="8100"/>
                    <a:pt x="2971" y="7842"/>
                    <a:pt x="3150" y="7520"/>
                  </a:cubicBezTo>
                  <a:cubicBezTo>
                    <a:pt x="3230" y="7369"/>
                    <a:pt x="3292" y="7190"/>
                    <a:pt x="3301" y="7021"/>
                  </a:cubicBezTo>
                  <a:cubicBezTo>
                    <a:pt x="3301" y="7006"/>
                    <a:pt x="3301" y="6984"/>
                    <a:pt x="3301" y="6967"/>
                  </a:cubicBezTo>
                  <a:lnTo>
                    <a:pt x="3301" y="2498"/>
                  </a:lnTo>
                  <a:lnTo>
                    <a:pt x="9832" y="2498"/>
                  </a:lnTo>
                  <a:lnTo>
                    <a:pt x="9832" y="6414"/>
                  </a:lnTo>
                  <a:cubicBezTo>
                    <a:pt x="9742" y="6316"/>
                    <a:pt x="9626" y="6245"/>
                    <a:pt x="9501" y="6200"/>
                  </a:cubicBezTo>
                  <a:cubicBezTo>
                    <a:pt x="9314" y="6129"/>
                    <a:pt x="9118" y="6102"/>
                    <a:pt x="8922" y="6093"/>
                  </a:cubicBezTo>
                  <a:cubicBezTo>
                    <a:pt x="8520" y="6093"/>
                    <a:pt x="8119" y="6209"/>
                    <a:pt x="7780" y="6387"/>
                  </a:cubicBezTo>
                  <a:cubicBezTo>
                    <a:pt x="7441" y="6575"/>
                    <a:pt x="7164" y="6851"/>
                    <a:pt x="7004" y="7164"/>
                  </a:cubicBezTo>
                  <a:cubicBezTo>
                    <a:pt x="6843" y="7476"/>
                    <a:pt x="6772" y="7850"/>
                    <a:pt x="6968" y="8145"/>
                  </a:cubicBezTo>
                  <a:cubicBezTo>
                    <a:pt x="7173" y="8439"/>
                    <a:pt x="7592" y="8555"/>
                    <a:pt x="7976" y="8564"/>
                  </a:cubicBezTo>
                  <a:cubicBezTo>
                    <a:pt x="7992" y="8565"/>
                    <a:pt x="8007" y="8565"/>
                    <a:pt x="8023" y="8565"/>
                  </a:cubicBezTo>
                  <a:cubicBezTo>
                    <a:pt x="8408" y="8565"/>
                    <a:pt x="8783" y="8459"/>
                    <a:pt x="9109" y="8288"/>
                  </a:cubicBezTo>
                  <a:cubicBezTo>
                    <a:pt x="9448" y="8100"/>
                    <a:pt x="9742" y="7842"/>
                    <a:pt x="9912" y="7520"/>
                  </a:cubicBezTo>
                  <a:cubicBezTo>
                    <a:pt x="10001" y="7369"/>
                    <a:pt x="10055" y="7190"/>
                    <a:pt x="10063" y="7021"/>
                  </a:cubicBezTo>
                  <a:cubicBezTo>
                    <a:pt x="10072" y="7003"/>
                    <a:pt x="10063" y="6976"/>
                    <a:pt x="10063" y="6958"/>
                  </a:cubicBezTo>
                  <a:lnTo>
                    <a:pt x="10063" y="6958"/>
                  </a:lnTo>
                  <a:lnTo>
                    <a:pt x="10072" y="6967"/>
                  </a:lnTo>
                  <a:lnTo>
                    <a:pt x="10072" y="2498"/>
                  </a:lnTo>
                  <a:lnTo>
                    <a:pt x="16594" y="2498"/>
                  </a:lnTo>
                  <a:lnTo>
                    <a:pt x="16594" y="6414"/>
                  </a:lnTo>
                  <a:cubicBezTo>
                    <a:pt x="16513" y="6316"/>
                    <a:pt x="16397" y="6245"/>
                    <a:pt x="16264" y="6200"/>
                  </a:cubicBezTo>
                  <a:cubicBezTo>
                    <a:pt x="16085" y="6129"/>
                    <a:pt x="15880" y="6102"/>
                    <a:pt x="15684" y="6093"/>
                  </a:cubicBezTo>
                  <a:cubicBezTo>
                    <a:pt x="15282" y="6093"/>
                    <a:pt x="14890" y="6209"/>
                    <a:pt x="14551" y="6387"/>
                  </a:cubicBezTo>
                  <a:cubicBezTo>
                    <a:pt x="14212" y="6575"/>
                    <a:pt x="13935" y="6851"/>
                    <a:pt x="13775" y="7164"/>
                  </a:cubicBezTo>
                  <a:cubicBezTo>
                    <a:pt x="13614" y="7476"/>
                    <a:pt x="13534" y="7850"/>
                    <a:pt x="13739" y="8145"/>
                  </a:cubicBezTo>
                  <a:cubicBezTo>
                    <a:pt x="13944" y="8439"/>
                    <a:pt x="14363" y="8555"/>
                    <a:pt x="14747" y="8564"/>
                  </a:cubicBezTo>
                  <a:cubicBezTo>
                    <a:pt x="14762" y="8565"/>
                    <a:pt x="14777" y="8565"/>
                    <a:pt x="14793" y="8565"/>
                  </a:cubicBezTo>
                  <a:cubicBezTo>
                    <a:pt x="15171" y="8565"/>
                    <a:pt x="15554" y="8459"/>
                    <a:pt x="15880" y="8288"/>
                  </a:cubicBezTo>
                  <a:cubicBezTo>
                    <a:pt x="16219" y="8100"/>
                    <a:pt x="16504" y="7842"/>
                    <a:pt x="16683" y="7520"/>
                  </a:cubicBezTo>
                  <a:cubicBezTo>
                    <a:pt x="16763" y="7369"/>
                    <a:pt x="16826" y="7190"/>
                    <a:pt x="16835" y="7021"/>
                  </a:cubicBezTo>
                  <a:cubicBezTo>
                    <a:pt x="16835" y="7006"/>
                    <a:pt x="16835" y="6984"/>
                    <a:pt x="16835" y="6967"/>
                  </a:cubicBezTo>
                  <a:lnTo>
                    <a:pt x="16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569807" y="87626"/>
              <a:ext cx="213039" cy="292520"/>
            </a:xfrm>
            <a:custGeom>
              <a:rect b="b" l="l" r="r" t="t"/>
              <a:pathLst>
                <a:path extrusionOk="0" h="8601" w="6264">
                  <a:moveTo>
                    <a:pt x="3061" y="36"/>
                  </a:moveTo>
                  <a:lnTo>
                    <a:pt x="3061" y="6450"/>
                  </a:lnTo>
                  <a:cubicBezTo>
                    <a:pt x="2972" y="6352"/>
                    <a:pt x="2856" y="6280"/>
                    <a:pt x="2731" y="6236"/>
                  </a:cubicBezTo>
                  <a:cubicBezTo>
                    <a:pt x="2543" y="6164"/>
                    <a:pt x="2347" y="6129"/>
                    <a:pt x="2151" y="6129"/>
                  </a:cubicBezTo>
                  <a:cubicBezTo>
                    <a:pt x="1749" y="6129"/>
                    <a:pt x="1357" y="6236"/>
                    <a:pt x="1018" y="6423"/>
                  </a:cubicBezTo>
                  <a:cubicBezTo>
                    <a:pt x="679" y="6611"/>
                    <a:pt x="393" y="6887"/>
                    <a:pt x="233" y="7199"/>
                  </a:cubicBezTo>
                  <a:cubicBezTo>
                    <a:pt x="81" y="7512"/>
                    <a:pt x="1" y="7886"/>
                    <a:pt x="206" y="8181"/>
                  </a:cubicBezTo>
                  <a:cubicBezTo>
                    <a:pt x="411" y="8475"/>
                    <a:pt x="822" y="8591"/>
                    <a:pt x="1205" y="8600"/>
                  </a:cubicBezTo>
                  <a:cubicBezTo>
                    <a:pt x="1221" y="8600"/>
                    <a:pt x="1236" y="8600"/>
                    <a:pt x="1252" y="8600"/>
                  </a:cubicBezTo>
                  <a:cubicBezTo>
                    <a:pt x="1638" y="8600"/>
                    <a:pt x="2021" y="8495"/>
                    <a:pt x="2338" y="8323"/>
                  </a:cubicBezTo>
                  <a:cubicBezTo>
                    <a:pt x="2677" y="8136"/>
                    <a:pt x="2972" y="7877"/>
                    <a:pt x="3141" y="7556"/>
                  </a:cubicBezTo>
                  <a:cubicBezTo>
                    <a:pt x="3230" y="7396"/>
                    <a:pt x="3284" y="7226"/>
                    <a:pt x="3302" y="7057"/>
                  </a:cubicBezTo>
                  <a:cubicBezTo>
                    <a:pt x="3302" y="7039"/>
                    <a:pt x="3293" y="7012"/>
                    <a:pt x="3293" y="6994"/>
                  </a:cubicBezTo>
                  <a:lnTo>
                    <a:pt x="3293" y="6994"/>
                  </a:lnTo>
                  <a:lnTo>
                    <a:pt x="3302" y="7003"/>
                  </a:lnTo>
                  <a:lnTo>
                    <a:pt x="3302" y="1677"/>
                  </a:lnTo>
                  <a:cubicBezTo>
                    <a:pt x="3846" y="2801"/>
                    <a:pt x="5871" y="1731"/>
                    <a:pt x="6040" y="4960"/>
                  </a:cubicBezTo>
                  <a:cubicBezTo>
                    <a:pt x="6263" y="0"/>
                    <a:pt x="4863" y="2444"/>
                    <a:pt x="3302" y="268"/>
                  </a:cubicBezTo>
                  <a:lnTo>
                    <a:pt x="3302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5"/>
          <p:cNvSpPr/>
          <p:nvPr/>
        </p:nvSpPr>
        <p:spPr>
          <a:xfrm>
            <a:off x="446425" y="4324510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5"/>
          <p:cNvGrpSpPr/>
          <p:nvPr/>
        </p:nvGrpSpPr>
        <p:grpSpPr>
          <a:xfrm>
            <a:off x="4335395" y="4547647"/>
            <a:ext cx="473760" cy="519613"/>
            <a:chOff x="4877686" y="3338325"/>
            <a:chExt cx="533334" cy="584952"/>
          </a:xfrm>
        </p:grpSpPr>
        <p:sp>
          <p:nvSpPr>
            <p:cNvPr id="455" name="Google Shape;455;p35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5"/>
          <p:cNvSpPr/>
          <p:nvPr/>
        </p:nvSpPr>
        <p:spPr>
          <a:xfrm>
            <a:off x="147113" y="2770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7353423" y="2431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/>
          <p:nvPr/>
        </p:nvSpPr>
        <p:spPr>
          <a:xfrm>
            <a:off x="7240723" y="46041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/>
          <p:nvPr/>
        </p:nvSpPr>
        <p:spPr>
          <a:xfrm>
            <a:off x="8504900" y="333592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1958123" y="2512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6"/>
          <p:cNvGrpSpPr/>
          <p:nvPr/>
        </p:nvGrpSpPr>
        <p:grpSpPr>
          <a:xfrm>
            <a:off x="4340448" y="4637802"/>
            <a:ext cx="463094" cy="507914"/>
            <a:chOff x="4877686" y="3338325"/>
            <a:chExt cx="533334" cy="584952"/>
          </a:xfrm>
        </p:grpSpPr>
        <p:sp>
          <p:nvSpPr>
            <p:cNvPr id="464" name="Google Shape;464;p36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6"/>
          <p:cNvSpPr/>
          <p:nvPr/>
        </p:nvSpPr>
        <p:spPr>
          <a:xfrm>
            <a:off x="1723623" y="4816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8699879" y="1629633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93166" y="1046320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>
            <a:off x="130200" y="3335935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7146773" y="2512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"/>
          <p:cNvSpPr/>
          <p:nvPr/>
        </p:nvSpPr>
        <p:spPr>
          <a:xfrm>
            <a:off x="8320887" y="77460"/>
            <a:ext cx="781129" cy="1994351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>
            <a:off x="277024" y="3425410"/>
            <a:ext cx="781129" cy="1994351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/>
          <p:nvPr/>
        </p:nvSpPr>
        <p:spPr>
          <a:xfrm>
            <a:off x="5066798" y="2151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>
            <a:off x="3970198" y="47955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/>
          <p:nvPr/>
        </p:nvSpPr>
        <p:spPr>
          <a:xfrm>
            <a:off x="7252841" y="24979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/>
          <p:nvPr/>
        </p:nvSpPr>
        <p:spPr>
          <a:xfrm>
            <a:off x="83875" y="274912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7"/>
          <p:cNvSpPr/>
          <p:nvPr/>
        </p:nvSpPr>
        <p:spPr>
          <a:xfrm>
            <a:off x="322348" y="78496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>
            <a:off x="8820648" y="460408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4974623" y="2173500"/>
            <a:ext cx="2655600" cy="1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2" type="subTitle"/>
          </p:nvPr>
        </p:nvSpPr>
        <p:spPr>
          <a:xfrm>
            <a:off x="1513900" y="2173500"/>
            <a:ext cx="2655600" cy="1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3" type="subTitle"/>
          </p:nvPr>
        </p:nvSpPr>
        <p:spPr>
          <a:xfrm>
            <a:off x="1513900" y="1854875"/>
            <a:ext cx="2655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4974624" y="1854875"/>
            <a:ext cx="2655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" name="Google Shape;63;p5"/>
          <p:cNvSpPr/>
          <p:nvPr/>
        </p:nvSpPr>
        <p:spPr>
          <a:xfrm>
            <a:off x="3377727" y="81512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8275880" y="4548368"/>
            <a:ext cx="432957" cy="358923"/>
          </a:xfrm>
          <a:custGeom>
            <a:rect b="b" l="l" r="r" t="t"/>
            <a:pathLst>
              <a:path extrusionOk="0" h="9415" w="11357">
                <a:moveTo>
                  <a:pt x="3274" y="1"/>
                </a:moveTo>
                <a:lnTo>
                  <a:pt x="3274" y="1678"/>
                </a:lnTo>
                <a:lnTo>
                  <a:pt x="3274" y="7111"/>
                </a:lnTo>
                <a:lnTo>
                  <a:pt x="3292" y="7146"/>
                </a:lnTo>
                <a:cubicBezTo>
                  <a:pt x="3203" y="7057"/>
                  <a:pt x="3087" y="6977"/>
                  <a:pt x="2962" y="6923"/>
                </a:cubicBezTo>
                <a:cubicBezTo>
                  <a:pt x="2766" y="6843"/>
                  <a:pt x="2561" y="6807"/>
                  <a:pt x="2347" y="6798"/>
                </a:cubicBezTo>
                <a:cubicBezTo>
                  <a:pt x="2318" y="6797"/>
                  <a:pt x="2289" y="6797"/>
                  <a:pt x="2260" y="6797"/>
                </a:cubicBezTo>
                <a:cubicBezTo>
                  <a:pt x="1861" y="6797"/>
                  <a:pt x="1465" y="6909"/>
                  <a:pt x="1125" y="7084"/>
                </a:cubicBezTo>
                <a:cubicBezTo>
                  <a:pt x="759" y="7271"/>
                  <a:pt x="447" y="7557"/>
                  <a:pt x="268" y="7887"/>
                </a:cubicBezTo>
                <a:cubicBezTo>
                  <a:pt x="90" y="8217"/>
                  <a:pt x="0" y="8609"/>
                  <a:pt x="206" y="8931"/>
                </a:cubicBezTo>
                <a:cubicBezTo>
                  <a:pt x="420" y="9252"/>
                  <a:pt x="857" y="9386"/>
                  <a:pt x="1267" y="9412"/>
                </a:cubicBezTo>
                <a:cubicBezTo>
                  <a:pt x="1300" y="9414"/>
                  <a:pt x="1332" y="9414"/>
                  <a:pt x="1365" y="9414"/>
                </a:cubicBezTo>
                <a:cubicBezTo>
                  <a:pt x="1754" y="9414"/>
                  <a:pt x="2152" y="9317"/>
                  <a:pt x="2489" y="9145"/>
                </a:cubicBezTo>
                <a:cubicBezTo>
                  <a:pt x="2855" y="8957"/>
                  <a:pt x="3167" y="8690"/>
                  <a:pt x="3364" y="8351"/>
                </a:cubicBezTo>
                <a:cubicBezTo>
                  <a:pt x="3462" y="8190"/>
                  <a:pt x="3524" y="8012"/>
                  <a:pt x="3542" y="7824"/>
                </a:cubicBezTo>
                <a:cubicBezTo>
                  <a:pt x="3551" y="7735"/>
                  <a:pt x="3542" y="7655"/>
                  <a:pt x="3524" y="7575"/>
                </a:cubicBezTo>
                <a:lnTo>
                  <a:pt x="3533" y="1678"/>
                </a:lnTo>
                <a:lnTo>
                  <a:pt x="11071" y="1678"/>
                </a:lnTo>
                <a:lnTo>
                  <a:pt x="11071" y="6977"/>
                </a:lnTo>
                <a:lnTo>
                  <a:pt x="11089" y="7013"/>
                </a:lnTo>
                <a:cubicBezTo>
                  <a:pt x="11000" y="6923"/>
                  <a:pt x="10893" y="6843"/>
                  <a:pt x="10759" y="6790"/>
                </a:cubicBezTo>
                <a:cubicBezTo>
                  <a:pt x="10572" y="6709"/>
                  <a:pt x="10358" y="6674"/>
                  <a:pt x="10144" y="6665"/>
                </a:cubicBezTo>
                <a:cubicBezTo>
                  <a:pt x="10115" y="6663"/>
                  <a:pt x="10086" y="6663"/>
                  <a:pt x="10057" y="6663"/>
                </a:cubicBezTo>
                <a:cubicBezTo>
                  <a:pt x="9659" y="6663"/>
                  <a:pt x="9271" y="6775"/>
                  <a:pt x="8930" y="6950"/>
                </a:cubicBezTo>
                <a:cubicBezTo>
                  <a:pt x="8556" y="7137"/>
                  <a:pt x="8252" y="7423"/>
                  <a:pt x="8074" y="7753"/>
                </a:cubicBezTo>
                <a:cubicBezTo>
                  <a:pt x="7896" y="8083"/>
                  <a:pt x="7806" y="8476"/>
                  <a:pt x="8012" y="8797"/>
                </a:cubicBezTo>
                <a:cubicBezTo>
                  <a:pt x="8217" y="9118"/>
                  <a:pt x="8663" y="9252"/>
                  <a:pt x="9073" y="9279"/>
                </a:cubicBezTo>
                <a:cubicBezTo>
                  <a:pt x="9106" y="9280"/>
                  <a:pt x="9138" y="9281"/>
                  <a:pt x="9171" y="9281"/>
                </a:cubicBezTo>
                <a:cubicBezTo>
                  <a:pt x="9559" y="9281"/>
                  <a:pt x="9949" y="9184"/>
                  <a:pt x="10286" y="9011"/>
                </a:cubicBezTo>
                <a:cubicBezTo>
                  <a:pt x="10652" y="8824"/>
                  <a:pt x="10973" y="8556"/>
                  <a:pt x="11170" y="8217"/>
                </a:cubicBezTo>
                <a:cubicBezTo>
                  <a:pt x="11259" y="8056"/>
                  <a:pt x="11330" y="7878"/>
                  <a:pt x="11348" y="7691"/>
                </a:cubicBezTo>
                <a:cubicBezTo>
                  <a:pt x="11357" y="7601"/>
                  <a:pt x="11348" y="7521"/>
                  <a:pt x="11330" y="7441"/>
                </a:cubicBezTo>
                <a:lnTo>
                  <a:pt x="11330" y="1678"/>
                </a:lnTo>
                <a:lnTo>
                  <a:pt x="11339" y="1678"/>
                </a:lnTo>
                <a:lnTo>
                  <a:pt x="113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123373" y="1512102"/>
            <a:ext cx="463094" cy="507914"/>
            <a:chOff x="4877686" y="3338325"/>
            <a:chExt cx="533334" cy="584952"/>
          </a:xfrm>
        </p:grpSpPr>
        <p:sp>
          <p:nvSpPr>
            <p:cNvPr id="66" name="Google Shape;66;p5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5"/>
          <p:cNvSpPr/>
          <p:nvPr/>
        </p:nvSpPr>
        <p:spPr>
          <a:xfrm>
            <a:off x="8553913" y="237495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555063" y="3757916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8553923" y="2031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2216848" y="48212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6482698" y="48212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6"/>
          <p:cNvSpPr/>
          <p:nvPr/>
        </p:nvSpPr>
        <p:spPr>
          <a:xfrm>
            <a:off x="-128675" y="-505476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4454373" y="1839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6"/>
          <p:cNvGrpSpPr/>
          <p:nvPr/>
        </p:nvGrpSpPr>
        <p:grpSpPr>
          <a:xfrm>
            <a:off x="8513623" y="4570327"/>
            <a:ext cx="463094" cy="507914"/>
            <a:chOff x="4877686" y="3338325"/>
            <a:chExt cx="533334" cy="584952"/>
          </a:xfrm>
        </p:grpSpPr>
        <p:sp>
          <p:nvSpPr>
            <p:cNvPr id="78" name="Google Shape;78;p6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6"/>
          <p:cNvSpPr/>
          <p:nvPr/>
        </p:nvSpPr>
        <p:spPr>
          <a:xfrm>
            <a:off x="5307073" y="4748801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32729" y="4307558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8611441" y="2418945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130200" y="2669335"/>
            <a:ext cx="432971" cy="467589"/>
          </a:xfrm>
          <a:custGeom>
            <a:rect b="b" l="l" r="r" t="t"/>
            <a:pathLst>
              <a:path extrusionOk="0" h="22179" w="20537">
                <a:moveTo>
                  <a:pt x="13097" y="13730"/>
                </a:moveTo>
                <a:lnTo>
                  <a:pt x="7441" y="13730"/>
                </a:lnTo>
                <a:lnTo>
                  <a:pt x="7441" y="8449"/>
                </a:lnTo>
                <a:lnTo>
                  <a:pt x="13097" y="8449"/>
                </a:lnTo>
                <a:close/>
                <a:moveTo>
                  <a:pt x="20537" y="8449"/>
                </a:moveTo>
                <a:lnTo>
                  <a:pt x="20537" y="6334"/>
                </a:lnTo>
                <a:lnTo>
                  <a:pt x="15229" y="6334"/>
                </a:lnTo>
                <a:lnTo>
                  <a:pt x="15229" y="1"/>
                </a:lnTo>
                <a:lnTo>
                  <a:pt x="13097" y="1"/>
                </a:lnTo>
                <a:lnTo>
                  <a:pt x="13097" y="6334"/>
                </a:lnTo>
                <a:lnTo>
                  <a:pt x="7441" y="6334"/>
                </a:lnTo>
                <a:lnTo>
                  <a:pt x="7441" y="1758"/>
                </a:lnTo>
                <a:lnTo>
                  <a:pt x="5309" y="1758"/>
                </a:lnTo>
                <a:lnTo>
                  <a:pt x="5309" y="6334"/>
                </a:lnTo>
                <a:lnTo>
                  <a:pt x="1" y="6334"/>
                </a:lnTo>
                <a:lnTo>
                  <a:pt x="1" y="8449"/>
                </a:lnTo>
                <a:lnTo>
                  <a:pt x="5309" y="8449"/>
                </a:lnTo>
                <a:lnTo>
                  <a:pt x="5309" y="13730"/>
                </a:lnTo>
                <a:lnTo>
                  <a:pt x="1" y="13730"/>
                </a:lnTo>
                <a:lnTo>
                  <a:pt x="1" y="15844"/>
                </a:lnTo>
                <a:lnTo>
                  <a:pt x="5309" y="15844"/>
                </a:lnTo>
                <a:lnTo>
                  <a:pt x="5309" y="22178"/>
                </a:lnTo>
                <a:lnTo>
                  <a:pt x="7441" y="22178"/>
                </a:lnTo>
                <a:lnTo>
                  <a:pt x="7441" y="15844"/>
                </a:lnTo>
                <a:lnTo>
                  <a:pt x="13097" y="15844"/>
                </a:lnTo>
                <a:lnTo>
                  <a:pt x="13097" y="20421"/>
                </a:lnTo>
                <a:lnTo>
                  <a:pt x="15229" y="20421"/>
                </a:lnTo>
                <a:lnTo>
                  <a:pt x="15229" y="15844"/>
                </a:lnTo>
                <a:lnTo>
                  <a:pt x="20537" y="15844"/>
                </a:lnTo>
                <a:lnTo>
                  <a:pt x="20537" y="13730"/>
                </a:lnTo>
                <a:lnTo>
                  <a:pt x="15229" y="13730"/>
                </a:lnTo>
                <a:lnTo>
                  <a:pt x="15229" y="844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8617138" y="35297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idx="1" type="body"/>
          </p:nvPr>
        </p:nvSpPr>
        <p:spPr>
          <a:xfrm>
            <a:off x="3750525" y="1785375"/>
            <a:ext cx="4680300" cy="22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type="title"/>
          </p:nvPr>
        </p:nvSpPr>
        <p:spPr>
          <a:xfrm>
            <a:off x="3750525" y="1073025"/>
            <a:ext cx="4680300" cy="7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7"/>
          <p:cNvSpPr/>
          <p:nvPr/>
        </p:nvSpPr>
        <p:spPr>
          <a:xfrm>
            <a:off x="1412052" y="4533012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8414905" y="4462293"/>
            <a:ext cx="432957" cy="358923"/>
          </a:xfrm>
          <a:custGeom>
            <a:rect b="b" l="l" r="r" t="t"/>
            <a:pathLst>
              <a:path extrusionOk="0" h="9415" w="11357">
                <a:moveTo>
                  <a:pt x="3274" y="1"/>
                </a:moveTo>
                <a:lnTo>
                  <a:pt x="3274" y="1678"/>
                </a:lnTo>
                <a:lnTo>
                  <a:pt x="3274" y="7111"/>
                </a:lnTo>
                <a:lnTo>
                  <a:pt x="3292" y="7146"/>
                </a:lnTo>
                <a:cubicBezTo>
                  <a:pt x="3203" y="7057"/>
                  <a:pt x="3087" y="6977"/>
                  <a:pt x="2962" y="6923"/>
                </a:cubicBezTo>
                <a:cubicBezTo>
                  <a:pt x="2766" y="6843"/>
                  <a:pt x="2561" y="6807"/>
                  <a:pt x="2347" y="6798"/>
                </a:cubicBezTo>
                <a:cubicBezTo>
                  <a:pt x="2318" y="6797"/>
                  <a:pt x="2289" y="6797"/>
                  <a:pt x="2260" y="6797"/>
                </a:cubicBezTo>
                <a:cubicBezTo>
                  <a:pt x="1861" y="6797"/>
                  <a:pt x="1465" y="6909"/>
                  <a:pt x="1125" y="7084"/>
                </a:cubicBezTo>
                <a:cubicBezTo>
                  <a:pt x="759" y="7271"/>
                  <a:pt x="447" y="7557"/>
                  <a:pt x="268" y="7887"/>
                </a:cubicBezTo>
                <a:cubicBezTo>
                  <a:pt x="90" y="8217"/>
                  <a:pt x="0" y="8609"/>
                  <a:pt x="206" y="8931"/>
                </a:cubicBezTo>
                <a:cubicBezTo>
                  <a:pt x="420" y="9252"/>
                  <a:pt x="857" y="9386"/>
                  <a:pt x="1267" y="9412"/>
                </a:cubicBezTo>
                <a:cubicBezTo>
                  <a:pt x="1300" y="9414"/>
                  <a:pt x="1332" y="9414"/>
                  <a:pt x="1365" y="9414"/>
                </a:cubicBezTo>
                <a:cubicBezTo>
                  <a:pt x="1754" y="9414"/>
                  <a:pt x="2152" y="9317"/>
                  <a:pt x="2489" y="9145"/>
                </a:cubicBezTo>
                <a:cubicBezTo>
                  <a:pt x="2855" y="8957"/>
                  <a:pt x="3167" y="8690"/>
                  <a:pt x="3364" y="8351"/>
                </a:cubicBezTo>
                <a:cubicBezTo>
                  <a:pt x="3462" y="8190"/>
                  <a:pt x="3524" y="8012"/>
                  <a:pt x="3542" y="7824"/>
                </a:cubicBezTo>
                <a:cubicBezTo>
                  <a:pt x="3551" y="7735"/>
                  <a:pt x="3542" y="7655"/>
                  <a:pt x="3524" y="7575"/>
                </a:cubicBezTo>
                <a:lnTo>
                  <a:pt x="3533" y="1678"/>
                </a:lnTo>
                <a:lnTo>
                  <a:pt x="11071" y="1678"/>
                </a:lnTo>
                <a:lnTo>
                  <a:pt x="11071" y="6977"/>
                </a:lnTo>
                <a:lnTo>
                  <a:pt x="11089" y="7013"/>
                </a:lnTo>
                <a:cubicBezTo>
                  <a:pt x="11000" y="6923"/>
                  <a:pt x="10893" y="6843"/>
                  <a:pt x="10759" y="6790"/>
                </a:cubicBezTo>
                <a:cubicBezTo>
                  <a:pt x="10572" y="6709"/>
                  <a:pt x="10358" y="6674"/>
                  <a:pt x="10144" y="6665"/>
                </a:cubicBezTo>
                <a:cubicBezTo>
                  <a:pt x="10115" y="6663"/>
                  <a:pt x="10086" y="6663"/>
                  <a:pt x="10057" y="6663"/>
                </a:cubicBezTo>
                <a:cubicBezTo>
                  <a:pt x="9659" y="6663"/>
                  <a:pt x="9271" y="6775"/>
                  <a:pt x="8930" y="6950"/>
                </a:cubicBezTo>
                <a:cubicBezTo>
                  <a:pt x="8556" y="7137"/>
                  <a:pt x="8252" y="7423"/>
                  <a:pt x="8074" y="7753"/>
                </a:cubicBezTo>
                <a:cubicBezTo>
                  <a:pt x="7896" y="8083"/>
                  <a:pt x="7806" y="8476"/>
                  <a:pt x="8012" y="8797"/>
                </a:cubicBezTo>
                <a:cubicBezTo>
                  <a:pt x="8217" y="9118"/>
                  <a:pt x="8663" y="9252"/>
                  <a:pt x="9073" y="9279"/>
                </a:cubicBezTo>
                <a:cubicBezTo>
                  <a:pt x="9106" y="9280"/>
                  <a:pt x="9138" y="9281"/>
                  <a:pt x="9171" y="9281"/>
                </a:cubicBezTo>
                <a:cubicBezTo>
                  <a:pt x="9559" y="9281"/>
                  <a:pt x="9949" y="9184"/>
                  <a:pt x="10286" y="9011"/>
                </a:cubicBezTo>
                <a:cubicBezTo>
                  <a:pt x="10652" y="8824"/>
                  <a:pt x="10973" y="8556"/>
                  <a:pt x="11170" y="8217"/>
                </a:cubicBezTo>
                <a:cubicBezTo>
                  <a:pt x="11259" y="8056"/>
                  <a:pt x="11330" y="7878"/>
                  <a:pt x="11348" y="7691"/>
                </a:cubicBezTo>
                <a:cubicBezTo>
                  <a:pt x="11357" y="7601"/>
                  <a:pt x="11348" y="7521"/>
                  <a:pt x="11330" y="7441"/>
                </a:cubicBezTo>
                <a:lnTo>
                  <a:pt x="11330" y="1678"/>
                </a:lnTo>
                <a:lnTo>
                  <a:pt x="11339" y="1678"/>
                </a:lnTo>
                <a:lnTo>
                  <a:pt x="113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395188" y="9020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6198213" y="4669641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2979273" y="1786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240298" y="40704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4455473" y="48212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8795973" y="10318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type="title"/>
          </p:nvPr>
        </p:nvSpPr>
        <p:spPr>
          <a:xfrm>
            <a:off x="1239025" y="1514575"/>
            <a:ext cx="6665700" cy="9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Google Shape;98;p8"/>
          <p:cNvSpPr/>
          <p:nvPr/>
        </p:nvSpPr>
        <p:spPr>
          <a:xfrm>
            <a:off x="5787477" y="90212"/>
            <a:ext cx="238799" cy="327892"/>
          </a:xfrm>
          <a:custGeom>
            <a:rect b="b" l="l" r="r" t="t"/>
            <a:pathLst>
              <a:path extrusionOk="0" h="8601" w="6264">
                <a:moveTo>
                  <a:pt x="3061" y="36"/>
                </a:moveTo>
                <a:lnTo>
                  <a:pt x="3061" y="6450"/>
                </a:lnTo>
                <a:cubicBezTo>
                  <a:pt x="2972" y="6352"/>
                  <a:pt x="2856" y="6280"/>
                  <a:pt x="2731" y="6236"/>
                </a:cubicBezTo>
                <a:cubicBezTo>
                  <a:pt x="2543" y="6164"/>
                  <a:pt x="2347" y="6129"/>
                  <a:pt x="2151" y="6129"/>
                </a:cubicBezTo>
                <a:cubicBezTo>
                  <a:pt x="1749" y="6129"/>
                  <a:pt x="1357" y="6236"/>
                  <a:pt x="1018" y="6423"/>
                </a:cubicBezTo>
                <a:cubicBezTo>
                  <a:pt x="679" y="6611"/>
                  <a:pt x="393" y="6887"/>
                  <a:pt x="233" y="7199"/>
                </a:cubicBezTo>
                <a:cubicBezTo>
                  <a:pt x="81" y="7512"/>
                  <a:pt x="1" y="7886"/>
                  <a:pt x="206" y="8181"/>
                </a:cubicBezTo>
                <a:cubicBezTo>
                  <a:pt x="411" y="8475"/>
                  <a:pt x="822" y="8591"/>
                  <a:pt x="1205" y="8600"/>
                </a:cubicBezTo>
                <a:cubicBezTo>
                  <a:pt x="1221" y="8600"/>
                  <a:pt x="1236" y="8600"/>
                  <a:pt x="1252" y="8600"/>
                </a:cubicBezTo>
                <a:cubicBezTo>
                  <a:pt x="1638" y="8600"/>
                  <a:pt x="2021" y="8495"/>
                  <a:pt x="2338" y="8323"/>
                </a:cubicBezTo>
                <a:cubicBezTo>
                  <a:pt x="2677" y="8136"/>
                  <a:pt x="2972" y="7877"/>
                  <a:pt x="3141" y="7556"/>
                </a:cubicBezTo>
                <a:cubicBezTo>
                  <a:pt x="3230" y="7396"/>
                  <a:pt x="3284" y="7226"/>
                  <a:pt x="3302" y="7057"/>
                </a:cubicBezTo>
                <a:cubicBezTo>
                  <a:pt x="3302" y="7039"/>
                  <a:pt x="3293" y="7012"/>
                  <a:pt x="3293" y="6994"/>
                </a:cubicBezTo>
                <a:lnTo>
                  <a:pt x="3293" y="6994"/>
                </a:lnTo>
                <a:lnTo>
                  <a:pt x="3302" y="7003"/>
                </a:lnTo>
                <a:lnTo>
                  <a:pt x="3302" y="1677"/>
                </a:lnTo>
                <a:cubicBezTo>
                  <a:pt x="3846" y="2801"/>
                  <a:pt x="5871" y="1731"/>
                  <a:pt x="6040" y="4960"/>
                </a:cubicBezTo>
                <a:cubicBezTo>
                  <a:pt x="6263" y="0"/>
                  <a:pt x="4863" y="2444"/>
                  <a:pt x="3302" y="268"/>
                </a:cubicBezTo>
                <a:lnTo>
                  <a:pt x="3302" y="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8414905" y="4462293"/>
            <a:ext cx="432957" cy="358923"/>
          </a:xfrm>
          <a:custGeom>
            <a:rect b="b" l="l" r="r" t="t"/>
            <a:pathLst>
              <a:path extrusionOk="0" h="9415" w="11357">
                <a:moveTo>
                  <a:pt x="3274" y="1"/>
                </a:moveTo>
                <a:lnTo>
                  <a:pt x="3274" y="1678"/>
                </a:lnTo>
                <a:lnTo>
                  <a:pt x="3274" y="7111"/>
                </a:lnTo>
                <a:lnTo>
                  <a:pt x="3292" y="7146"/>
                </a:lnTo>
                <a:cubicBezTo>
                  <a:pt x="3203" y="7057"/>
                  <a:pt x="3087" y="6977"/>
                  <a:pt x="2962" y="6923"/>
                </a:cubicBezTo>
                <a:cubicBezTo>
                  <a:pt x="2766" y="6843"/>
                  <a:pt x="2561" y="6807"/>
                  <a:pt x="2347" y="6798"/>
                </a:cubicBezTo>
                <a:cubicBezTo>
                  <a:pt x="2318" y="6797"/>
                  <a:pt x="2289" y="6797"/>
                  <a:pt x="2260" y="6797"/>
                </a:cubicBezTo>
                <a:cubicBezTo>
                  <a:pt x="1861" y="6797"/>
                  <a:pt x="1465" y="6909"/>
                  <a:pt x="1125" y="7084"/>
                </a:cubicBezTo>
                <a:cubicBezTo>
                  <a:pt x="759" y="7271"/>
                  <a:pt x="447" y="7557"/>
                  <a:pt x="268" y="7887"/>
                </a:cubicBezTo>
                <a:cubicBezTo>
                  <a:pt x="90" y="8217"/>
                  <a:pt x="0" y="8609"/>
                  <a:pt x="206" y="8931"/>
                </a:cubicBezTo>
                <a:cubicBezTo>
                  <a:pt x="420" y="9252"/>
                  <a:pt x="857" y="9386"/>
                  <a:pt x="1267" y="9412"/>
                </a:cubicBezTo>
                <a:cubicBezTo>
                  <a:pt x="1300" y="9414"/>
                  <a:pt x="1332" y="9414"/>
                  <a:pt x="1365" y="9414"/>
                </a:cubicBezTo>
                <a:cubicBezTo>
                  <a:pt x="1754" y="9414"/>
                  <a:pt x="2152" y="9317"/>
                  <a:pt x="2489" y="9145"/>
                </a:cubicBezTo>
                <a:cubicBezTo>
                  <a:pt x="2855" y="8957"/>
                  <a:pt x="3167" y="8690"/>
                  <a:pt x="3364" y="8351"/>
                </a:cubicBezTo>
                <a:cubicBezTo>
                  <a:pt x="3462" y="8190"/>
                  <a:pt x="3524" y="8012"/>
                  <a:pt x="3542" y="7824"/>
                </a:cubicBezTo>
                <a:cubicBezTo>
                  <a:pt x="3551" y="7735"/>
                  <a:pt x="3542" y="7655"/>
                  <a:pt x="3524" y="7575"/>
                </a:cubicBezTo>
                <a:lnTo>
                  <a:pt x="3533" y="1678"/>
                </a:lnTo>
                <a:lnTo>
                  <a:pt x="11071" y="1678"/>
                </a:lnTo>
                <a:lnTo>
                  <a:pt x="11071" y="6977"/>
                </a:lnTo>
                <a:lnTo>
                  <a:pt x="11089" y="7013"/>
                </a:lnTo>
                <a:cubicBezTo>
                  <a:pt x="11000" y="6923"/>
                  <a:pt x="10893" y="6843"/>
                  <a:pt x="10759" y="6790"/>
                </a:cubicBezTo>
                <a:cubicBezTo>
                  <a:pt x="10572" y="6709"/>
                  <a:pt x="10358" y="6674"/>
                  <a:pt x="10144" y="6665"/>
                </a:cubicBezTo>
                <a:cubicBezTo>
                  <a:pt x="10115" y="6663"/>
                  <a:pt x="10086" y="6663"/>
                  <a:pt x="10057" y="6663"/>
                </a:cubicBezTo>
                <a:cubicBezTo>
                  <a:pt x="9659" y="6663"/>
                  <a:pt x="9271" y="6775"/>
                  <a:pt x="8930" y="6950"/>
                </a:cubicBezTo>
                <a:cubicBezTo>
                  <a:pt x="8556" y="7137"/>
                  <a:pt x="8252" y="7423"/>
                  <a:pt x="8074" y="7753"/>
                </a:cubicBezTo>
                <a:cubicBezTo>
                  <a:pt x="7896" y="8083"/>
                  <a:pt x="7806" y="8476"/>
                  <a:pt x="8012" y="8797"/>
                </a:cubicBezTo>
                <a:cubicBezTo>
                  <a:pt x="8217" y="9118"/>
                  <a:pt x="8663" y="9252"/>
                  <a:pt x="9073" y="9279"/>
                </a:cubicBezTo>
                <a:cubicBezTo>
                  <a:pt x="9106" y="9280"/>
                  <a:pt x="9138" y="9281"/>
                  <a:pt x="9171" y="9281"/>
                </a:cubicBezTo>
                <a:cubicBezTo>
                  <a:pt x="9559" y="9281"/>
                  <a:pt x="9949" y="9184"/>
                  <a:pt x="10286" y="9011"/>
                </a:cubicBezTo>
                <a:cubicBezTo>
                  <a:pt x="10652" y="8824"/>
                  <a:pt x="10973" y="8556"/>
                  <a:pt x="11170" y="8217"/>
                </a:cubicBezTo>
                <a:cubicBezTo>
                  <a:pt x="11259" y="8056"/>
                  <a:pt x="11330" y="7878"/>
                  <a:pt x="11348" y="7691"/>
                </a:cubicBezTo>
                <a:cubicBezTo>
                  <a:pt x="11357" y="7601"/>
                  <a:pt x="11348" y="7521"/>
                  <a:pt x="11330" y="7441"/>
                </a:cubicBezTo>
                <a:lnTo>
                  <a:pt x="11330" y="1678"/>
                </a:lnTo>
                <a:lnTo>
                  <a:pt x="11339" y="1678"/>
                </a:lnTo>
                <a:lnTo>
                  <a:pt x="1133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1428663" y="113003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6198213" y="4669641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-2" y="2496262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2354423" y="491224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8795973" y="103189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021663" y="167027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235938" y="3016924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2184129" y="79221"/>
            <a:ext cx="227896" cy="384694"/>
          </a:xfrm>
          <a:custGeom>
            <a:rect b="b" l="l" r="r" t="t"/>
            <a:pathLst>
              <a:path extrusionOk="0" h="10091" w="5978">
                <a:moveTo>
                  <a:pt x="3301" y="1722"/>
                </a:moveTo>
                <a:cubicBezTo>
                  <a:pt x="3712" y="2525"/>
                  <a:pt x="4988" y="1954"/>
                  <a:pt x="5648" y="3917"/>
                </a:cubicBezTo>
                <a:cubicBezTo>
                  <a:pt x="5005" y="3114"/>
                  <a:pt x="3926" y="3185"/>
                  <a:pt x="3301" y="2355"/>
                </a:cubicBezTo>
                <a:lnTo>
                  <a:pt x="3301" y="1722"/>
                </a:lnTo>
                <a:close/>
                <a:moveTo>
                  <a:pt x="3301" y="0"/>
                </a:moveTo>
                <a:lnTo>
                  <a:pt x="3043" y="9"/>
                </a:lnTo>
                <a:lnTo>
                  <a:pt x="3043" y="7922"/>
                </a:lnTo>
                <a:cubicBezTo>
                  <a:pt x="2962" y="7833"/>
                  <a:pt x="2855" y="7770"/>
                  <a:pt x="2731" y="7726"/>
                </a:cubicBezTo>
                <a:cubicBezTo>
                  <a:pt x="2552" y="7654"/>
                  <a:pt x="2347" y="7619"/>
                  <a:pt x="2151" y="7619"/>
                </a:cubicBezTo>
                <a:cubicBezTo>
                  <a:pt x="1749" y="7619"/>
                  <a:pt x="1357" y="7726"/>
                  <a:pt x="1018" y="7913"/>
                </a:cubicBezTo>
                <a:cubicBezTo>
                  <a:pt x="679" y="8101"/>
                  <a:pt x="393" y="8377"/>
                  <a:pt x="233" y="8689"/>
                </a:cubicBezTo>
                <a:cubicBezTo>
                  <a:pt x="81" y="9002"/>
                  <a:pt x="1" y="9376"/>
                  <a:pt x="206" y="9671"/>
                </a:cubicBezTo>
                <a:cubicBezTo>
                  <a:pt x="411" y="9965"/>
                  <a:pt x="821" y="10081"/>
                  <a:pt x="1214" y="10090"/>
                </a:cubicBezTo>
                <a:cubicBezTo>
                  <a:pt x="1229" y="10090"/>
                  <a:pt x="1244" y="10090"/>
                  <a:pt x="1260" y="10090"/>
                </a:cubicBezTo>
                <a:cubicBezTo>
                  <a:pt x="1637" y="10090"/>
                  <a:pt x="2021" y="9985"/>
                  <a:pt x="2347" y="9813"/>
                </a:cubicBezTo>
                <a:cubicBezTo>
                  <a:pt x="2677" y="9626"/>
                  <a:pt x="2971" y="9367"/>
                  <a:pt x="3141" y="9046"/>
                </a:cubicBezTo>
                <a:cubicBezTo>
                  <a:pt x="3230" y="8886"/>
                  <a:pt x="3284" y="8716"/>
                  <a:pt x="3301" y="8547"/>
                </a:cubicBezTo>
                <a:cubicBezTo>
                  <a:pt x="3301" y="8511"/>
                  <a:pt x="3301" y="8484"/>
                  <a:pt x="3301" y="8448"/>
                </a:cubicBezTo>
                <a:lnTo>
                  <a:pt x="3301" y="3551"/>
                </a:lnTo>
                <a:cubicBezTo>
                  <a:pt x="3765" y="4764"/>
                  <a:pt x="5594" y="4363"/>
                  <a:pt x="5978" y="6798"/>
                </a:cubicBezTo>
                <a:lnTo>
                  <a:pt x="5978" y="2462"/>
                </a:lnTo>
                <a:cubicBezTo>
                  <a:pt x="5541" y="1214"/>
                  <a:pt x="4122" y="1544"/>
                  <a:pt x="3301" y="402"/>
                </a:cubicBezTo>
                <a:lnTo>
                  <a:pt x="33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/>
          <p:nvPr/>
        </p:nvSpPr>
        <p:spPr>
          <a:xfrm>
            <a:off x="8509341" y="3174720"/>
            <a:ext cx="404747" cy="401849"/>
          </a:xfrm>
          <a:custGeom>
            <a:rect b="b" l="l" r="r" t="t"/>
            <a:pathLst>
              <a:path extrusionOk="0" h="10541" w="10617">
                <a:moveTo>
                  <a:pt x="10332" y="1562"/>
                </a:moveTo>
                <a:lnTo>
                  <a:pt x="10332" y="2454"/>
                </a:lnTo>
                <a:lnTo>
                  <a:pt x="3302" y="4211"/>
                </a:lnTo>
                <a:lnTo>
                  <a:pt x="3302" y="3346"/>
                </a:lnTo>
                <a:lnTo>
                  <a:pt x="10332" y="1562"/>
                </a:lnTo>
                <a:close/>
                <a:moveTo>
                  <a:pt x="10590" y="1"/>
                </a:moveTo>
                <a:lnTo>
                  <a:pt x="3150" y="1883"/>
                </a:lnTo>
                <a:lnTo>
                  <a:pt x="3061" y="1883"/>
                </a:lnTo>
                <a:lnTo>
                  <a:pt x="3061" y="8386"/>
                </a:lnTo>
                <a:lnTo>
                  <a:pt x="3079" y="8422"/>
                </a:lnTo>
                <a:cubicBezTo>
                  <a:pt x="2990" y="8333"/>
                  <a:pt x="2891" y="8261"/>
                  <a:pt x="2766" y="8217"/>
                </a:cubicBezTo>
                <a:cubicBezTo>
                  <a:pt x="2588" y="8137"/>
                  <a:pt x="2392" y="8101"/>
                  <a:pt x="2196" y="8092"/>
                </a:cubicBezTo>
                <a:cubicBezTo>
                  <a:pt x="2179" y="8092"/>
                  <a:pt x="2162" y="8091"/>
                  <a:pt x="2145" y="8091"/>
                </a:cubicBezTo>
                <a:cubicBezTo>
                  <a:pt x="1761" y="8091"/>
                  <a:pt x="1378" y="8189"/>
                  <a:pt x="1054" y="8360"/>
                </a:cubicBezTo>
                <a:cubicBezTo>
                  <a:pt x="706" y="8538"/>
                  <a:pt x="420" y="8797"/>
                  <a:pt x="251" y="9118"/>
                </a:cubicBezTo>
                <a:cubicBezTo>
                  <a:pt x="81" y="9421"/>
                  <a:pt x="1" y="9787"/>
                  <a:pt x="188" y="10090"/>
                </a:cubicBezTo>
                <a:cubicBezTo>
                  <a:pt x="385" y="10394"/>
                  <a:pt x="804" y="10519"/>
                  <a:pt x="1187" y="10536"/>
                </a:cubicBezTo>
                <a:cubicBezTo>
                  <a:pt x="1231" y="10539"/>
                  <a:pt x="1274" y="10541"/>
                  <a:pt x="1317" y="10541"/>
                </a:cubicBezTo>
                <a:cubicBezTo>
                  <a:pt x="1667" y="10541"/>
                  <a:pt x="2020" y="10446"/>
                  <a:pt x="2329" y="10295"/>
                </a:cubicBezTo>
                <a:cubicBezTo>
                  <a:pt x="2668" y="10117"/>
                  <a:pt x="2963" y="9867"/>
                  <a:pt x="3150" y="9555"/>
                </a:cubicBezTo>
                <a:cubicBezTo>
                  <a:pt x="3239" y="9394"/>
                  <a:pt x="3302" y="9225"/>
                  <a:pt x="3311" y="9055"/>
                </a:cubicBezTo>
                <a:cubicBezTo>
                  <a:pt x="3329" y="8975"/>
                  <a:pt x="3320" y="8895"/>
                  <a:pt x="3302" y="8815"/>
                </a:cubicBezTo>
                <a:lnTo>
                  <a:pt x="3302" y="4559"/>
                </a:lnTo>
                <a:lnTo>
                  <a:pt x="10332" y="2784"/>
                </a:lnTo>
                <a:lnTo>
                  <a:pt x="10332" y="6727"/>
                </a:lnTo>
                <a:lnTo>
                  <a:pt x="10349" y="6763"/>
                </a:lnTo>
                <a:cubicBezTo>
                  <a:pt x="10269" y="6682"/>
                  <a:pt x="10162" y="6611"/>
                  <a:pt x="10037" y="6558"/>
                </a:cubicBezTo>
                <a:cubicBezTo>
                  <a:pt x="9859" y="6486"/>
                  <a:pt x="9662" y="6451"/>
                  <a:pt x="9466" y="6442"/>
                </a:cubicBezTo>
                <a:cubicBezTo>
                  <a:pt x="9437" y="6440"/>
                  <a:pt x="9408" y="6440"/>
                  <a:pt x="9379" y="6440"/>
                </a:cubicBezTo>
                <a:cubicBezTo>
                  <a:pt x="9007" y="6440"/>
                  <a:pt x="8639" y="6543"/>
                  <a:pt x="8324" y="6700"/>
                </a:cubicBezTo>
                <a:cubicBezTo>
                  <a:pt x="7976" y="6879"/>
                  <a:pt x="7691" y="7146"/>
                  <a:pt x="7521" y="7459"/>
                </a:cubicBezTo>
                <a:cubicBezTo>
                  <a:pt x="7361" y="7762"/>
                  <a:pt x="7272" y="8137"/>
                  <a:pt x="7459" y="8440"/>
                </a:cubicBezTo>
                <a:cubicBezTo>
                  <a:pt x="7655" y="8734"/>
                  <a:pt x="8075" y="8859"/>
                  <a:pt x="8458" y="8886"/>
                </a:cubicBezTo>
                <a:cubicBezTo>
                  <a:pt x="8491" y="8887"/>
                  <a:pt x="8524" y="8888"/>
                  <a:pt x="8557" y="8888"/>
                </a:cubicBezTo>
                <a:cubicBezTo>
                  <a:pt x="8918" y="8888"/>
                  <a:pt x="9281" y="8800"/>
                  <a:pt x="9600" y="8636"/>
                </a:cubicBezTo>
                <a:cubicBezTo>
                  <a:pt x="9939" y="8458"/>
                  <a:pt x="10242" y="8208"/>
                  <a:pt x="10421" y="7896"/>
                </a:cubicBezTo>
                <a:cubicBezTo>
                  <a:pt x="10510" y="7744"/>
                  <a:pt x="10572" y="7575"/>
                  <a:pt x="10590" y="7396"/>
                </a:cubicBezTo>
                <a:cubicBezTo>
                  <a:pt x="10599" y="7316"/>
                  <a:pt x="10590" y="7236"/>
                  <a:pt x="10572" y="7164"/>
                </a:cubicBezTo>
                <a:lnTo>
                  <a:pt x="10572" y="2722"/>
                </a:lnTo>
                <a:lnTo>
                  <a:pt x="10617" y="2713"/>
                </a:lnTo>
                <a:lnTo>
                  <a:pt x="10617" y="2383"/>
                </a:lnTo>
                <a:lnTo>
                  <a:pt x="10572" y="2391"/>
                </a:lnTo>
                <a:lnTo>
                  <a:pt x="10572" y="1499"/>
                </a:lnTo>
                <a:lnTo>
                  <a:pt x="10590" y="1499"/>
                </a:lnTo>
                <a:lnTo>
                  <a:pt x="105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798613" y="4671328"/>
            <a:ext cx="393374" cy="393581"/>
          </a:xfrm>
          <a:custGeom>
            <a:rect b="b" l="l" r="r" t="t"/>
            <a:pathLst>
              <a:path extrusionOk="0" h="17040" w="17031">
                <a:moveTo>
                  <a:pt x="15773" y="17040"/>
                </a:moveTo>
                <a:lnTo>
                  <a:pt x="17030" y="15773"/>
                </a:lnTo>
                <a:lnTo>
                  <a:pt x="17030" y="16496"/>
                </a:lnTo>
                <a:lnTo>
                  <a:pt x="16495" y="17040"/>
                </a:lnTo>
                <a:close/>
                <a:moveTo>
                  <a:pt x="13034" y="17040"/>
                </a:moveTo>
                <a:lnTo>
                  <a:pt x="17030" y="13034"/>
                </a:lnTo>
                <a:lnTo>
                  <a:pt x="17030" y="13757"/>
                </a:lnTo>
                <a:lnTo>
                  <a:pt x="13756" y="17040"/>
                </a:lnTo>
                <a:close/>
                <a:moveTo>
                  <a:pt x="10259" y="17040"/>
                </a:moveTo>
                <a:lnTo>
                  <a:pt x="17030" y="10260"/>
                </a:lnTo>
                <a:lnTo>
                  <a:pt x="17030" y="10983"/>
                </a:lnTo>
                <a:lnTo>
                  <a:pt x="10982" y="17040"/>
                </a:lnTo>
                <a:close/>
                <a:moveTo>
                  <a:pt x="7521" y="17040"/>
                </a:moveTo>
                <a:lnTo>
                  <a:pt x="17030" y="7521"/>
                </a:lnTo>
                <a:lnTo>
                  <a:pt x="17030" y="8244"/>
                </a:lnTo>
                <a:lnTo>
                  <a:pt x="8234" y="17040"/>
                </a:lnTo>
                <a:close/>
                <a:moveTo>
                  <a:pt x="4764" y="17040"/>
                </a:moveTo>
                <a:lnTo>
                  <a:pt x="17030" y="4765"/>
                </a:lnTo>
                <a:lnTo>
                  <a:pt x="17030" y="5487"/>
                </a:lnTo>
                <a:lnTo>
                  <a:pt x="5478" y="17040"/>
                </a:lnTo>
                <a:close/>
                <a:moveTo>
                  <a:pt x="2025" y="17040"/>
                </a:moveTo>
                <a:lnTo>
                  <a:pt x="17030" y="2026"/>
                </a:lnTo>
                <a:lnTo>
                  <a:pt x="17030" y="2740"/>
                </a:lnTo>
                <a:lnTo>
                  <a:pt x="2739" y="17040"/>
                </a:lnTo>
                <a:close/>
                <a:moveTo>
                  <a:pt x="1026" y="1"/>
                </a:moveTo>
                <a:lnTo>
                  <a:pt x="1749" y="1"/>
                </a:lnTo>
                <a:lnTo>
                  <a:pt x="0" y="1749"/>
                </a:lnTo>
                <a:lnTo>
                  <a:pt x="0" y="1027"/>
                </a:lnTo>
                <a:close/>
                <a:moveTo>
                  <a:pt x="3560" y="1"/>
                </a:moveTo>
                <a:lnTo>
                  <a:pt x="4282" y="1"/>
                </a:lnTo>
                <a:lnTo>
                  <a:pt x="0" y="4283"/>
                </a:lnTo>
                <a:lnTo>
                  <a:pt x="0" y="3569"/>
                </a:lnTo>
                <a:close/>
                <a:moveTo>
                  <a:pt x="6165" y="1"/>
                </a:moveTo>
                <a:lnTo>
                  <a:pt x="6887" y="1"/>
                </a:lnTo>
                <a:lnTo>
                  <a:pt x="0" y="6888"/>
                </a:lnTo>
                <a:lnTo>
                  <a:pt x="0" y="6165"/>
                </a:lnTo>
                <a:close/>
                <a:moveTo>
                  <a:pt x="8734" y="1"/>
                </a:moveTo>
                <a:lnTo>
                  <a:pt x="9456" y="1"/>
                </a:lnTo>
                <a:lnTo>
                  <a:pt x="0" y="9457"/>
                </a:lnTo>
                <a:lnTo>
                  <a:pt x="0" y="8735"/>
                </a:lnTo>
                <a:close/>
                <a:moveTo>
                  <a:pt x="11303" y="1"/>
                </a:moveTo>
                <a:lnTo>
                  <a:pt x="12026" y="1"/>
                </a:lnTo>
                <a:lnTo>
                  <a:pt x="0" y="12026"/>
                </a:lnTo>
                <a:lnTo>
                  <a:pt x="0" y="11304"/>
                </a:lnTo>
                <a:close/>
                <a:moveTo>
                  <a:pt x="13872" y="1"/>
                </a:moveTo>
                <a:lnTo>
                  <a:pt x="14595" y="1"/>
                </a:lnTo>
                <a:lnTo>
                  <a:pt x="0" y="14596"/>
                </a:lnTo>
                <a:lnTo>
                  <a:pt x="0" y="13873"/>
                </a:lnTo>
                <a:close/>
                <a:moveTo>
                  <a:pt x="0" y="16416"/>
                </a:moveTo>
                <a:lnTo>
                  <a:pt x="16406" y="1"/>
                </a:lnTo>
                <a:lnTo>
                  <a:pt x="17030" y="1"/>
                </a:lnTo>
                <a:lnTo>
                  <a:pt x="0" y="1704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8073623" y="19607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9"/>
          <p:cNvGrpSpPr/>
          <p:nvPr/>
        </p:nvGrpSpPr>
        <p:grpSpPr>
          <a:xfrm>
            <a:off x="249998" y="2384902"/>
            <a:ext cx="463094" cy="507914"/>
            <a:chOff x="4877686" y="3338325"/>
            <a:chExt cx="533334" cy="584952"/>
          </a:xfrm>
        </p:grpSpPr>
        <p:sp>
          <p:nvSpPr>
            <p:cNvPr id="113" name="Google Shape;113;p9"/>
            <p:cNvSpPr/>
            <p:nvPr/>
          </p:nvSpPr>
          <p:spPr>
            <a:xfrm>
              <a:off x="4877686" y="3338325"/>
              <a:ext cx="533334" cy="584952"/>
            </a:xfrm>
            <a:custGeom>
              <a:rect b="b" l="l" r="r" t="t"/>
              <a:pathLst>
                <a:path extrusionOk="0" h="15344" w="13990">
                  <a:moveTo>
                    <a:pt x="6976" y="0"/>
                  </a:moveTo>
                  <a:cubicBezTo>
                    <a:pt x="5059" y="0"/>
                    <a:pt x="3121" y="793"/>
                    <a:pt x="1634" y="2453"/>
                  </a:cubicBezTo>
                  <a:cubicBezTo>
                    <a:pt x="1277" y="2854"/>
                    <a:pt x="831" y="3238"/>
                    <a:pt x="1054" y="3898"/>
                  </a:cubicBezTo>
                  <a:cubicBezTo>
                    <a:pt x="1089" y="3996"/>
                    <a:pt x="964" y="4139"/>
                    <a:pt x="911" y="4264"/>
                  </a:cubicBezTo>
                  <a:cubicBezTo>
                    <a:pt x="1" y="6440"/>
                    <a:pt x="99" y="8546"/>
                    <a:pt x="1321" y="10571"/>
                  </a:cubicBezTo>
                  <a:cubicBezTo>
                    <a:pt x="1464" y="10803"/>
                    <a:pt x="1553" y="10972"/>
                    <a:pt x="1428" y="11267"/>
                  </a:cubicBezTo>
                  <a:cubicBezTo>
                    <a:pt x="1241" y="11713"/>
                    <a:pt x="1411" y="12203"/>
                    <a:pt x="1839" y="12355"/>
                  </a:cubicBezTo>
                  <a:cubicBezTo>
                    <a:pt x="2410" y="12542"/>
                    <a:pt x="2383" y="12899"/>
                    <a:pt x="2365" y="13327"/>
                  </a:cubicBezTo>
                  <a:cubicBezTo>
                    <a:pt x="2347" y="13622"/>
                    <a:pt x="2356" y="13916"/>
                    <a:pt x="2356" y="14202"/>
                  </a:cubicBezTo>
                  <a:cubicBezTo>
                    <a:pt x="2374" y="14882"/>
                    <a:pt x="2777" y="15344"/>
                    <a:pt x="3339" y="15344"/>
                  </a:cubicBezTo>
                  <a:cubicBezTo>
                    <a:pt x="3345" y="15344"/>
                    <a:pt x="3350" y="15344"/>
                    <a:pt x="3355" y="15343"/>
                  </a:cubicBezTo>
                  <a:cubicBezTo>
                    <a:pt x="3899" y="15335"/>
                    <a:pt x="4319" y="14871"/>
                    <a:pt x="4319" y="14219"/>
                  </a:cubicBezTo>
                  <a:cubicBezTo>
                    <a:pt x="4328" y="12623"/>
                    <a:pt x="4319" y="11026"/>
                    <a:pt x="4319" y="9438"/>
                  </a:cubicBezTo>
                  <a:cubicBezTo>
                    <a:pt x="4319" y="9349"/>
                    <a:pt x="4319" y="9259"/>
                    <a:pt x="4301" y="9179"/>
                  </a:cubicBezTo>
                  <a:cubicBezTo>
                    <a:pt x="4212" y="8679"/>
                    <a:pt x="3828" y="8340"/>
                    <a:pt x="3337" y="8340"/>
                  </a:cubicBezTo>
                  <a:cubicBezTo>
                    <a:pt x="2838" y="8340"/>
                    <a:pt x="2419" y="8697"/>
                    <a:pt x="2374" y="9224"/>
                  </a:cubicBezTo>
                  <a:cubicBezTo>
                    <a:pt x="2347" y="9652"/>
                    <a:pt x="2374" y="10071"/>
                    <a:pt x="2374" y="10499"/>
                  </a:cubicBezTo>
                  <a:lnTo>
                    <a:pt x="2213" y="10499"/>
                  </a:lnTo>
                  <a:cubicBezTo>
                    <a:pt x="964" y="8644"/>
                    <a:pt x="733" y="6690"/>
                    <a:pt x="1625" y="4612"/>
                  </a:cubicBezTo>
                  <a:cubicBezTo>
                    <a:pt x="1687" y="4469"/>
                    <a:pt x="1741" y="4326"/>
                    <a:pt x="1928" y="4299"/>
                  </a:cubicBezTo>
                  <a:cubicBezTo>
                    <a:pt x="2222" y="4246"/>
                    <a:pt x="2383" y="4023"/>
                    <a:pt x="2561" y="3800"/>
                  </a:cubicBezTo>
                  <a:cubicBezTo>
                    <a:pt x="3703" y="2321"/>
                    <a:pt x="5332" y="1583"/>
                    <a:pt x="6965" y="1583"/>
                  </a:cubicBezTo>
                  <a:cubicBezTo>
                    <a:pt x="8613" y="1583"/>
                    <a:pt x="10264" y="2334"/>
                    <a:pt x="11420" y="3835"/>
                  </a:cubicBezTo>
                  <a:cubicBezTo>
                    <a:pt x="11563" y="4023"/>
                    <a:pt x="11705" y="4237"/>
                    <a:pt x="11955" y="4273"/>
                  </a:cubicBezTo>
                  <a:cubicBezTo>
                    <a:pt x="12232" y="4308"/>
                    <a:pt x="12312" y="4504"/>
                    <a:pt x="12401" y="4719"/>
                  </a:cubicBezTo>
                  <a:cubicBezTo>
                    <a:pt x="13177" y="6610"/>
                    <a:pt x="13026" y="8430"/>
                    <a:pt x="11964" y="10178"/>
                  </a:cubicBezTo>
                  <a:cubicBezTo>
                    <a:pt x="11893" y="10303"/>
                    <a:pt x="11848" y="10473"/>
                    <a:pt x="11607" y="10508"/>
                  </a:cubicBezTo>
                  <a:cubicBezTo>
                    <a:pt x="11607" y="10107"/>
                    <a:pt x="11616" y="9723"/>
                    <a:pt x="11598" y="9331"/>
                  </a:cubicBezTo>
                  <a:cubicBezTo>
                    <a:pt x="11581" y="8769"/>
                    <a:pt x="11206" y="8367"/>
                    <a:pt x="10688" y="8340"/>
                  </a:cubicBezTo>
                  <a:cubicBezTo>
                    <a:pt x="10671" y="8340"/>
                    <a:pt x="10653" y="8339"/>
                    <a:pt x="10636" y="8339"/>
                  </a:cubicBezTo>
                  <a:cubicBezTo>
                    <a:pt x="10122" y="8339"/>
                    <a:pt x="9671" y="8716"/>
                    <a:pt x="9662" y="9268"/>
                  </a:cubicBezTo>
                  <a:cubicBezTo>
                    <a:pt x="9636" y="10972"/>
                    <a:pt x="9636" y="12667"/>
                    <a:pt x="9662" y="14371"/>
                  </a:cubicBezTo>
                  <a:cubicBezTo>
                    <a:pt x="9671" y="14936"/>
                    <a:pt x="10134" y="15344"/>
                    <a:pt x="10645" y="15344"/>
                  </a:cubicBezTo>
                  <a:cubicBezTo>
                    <a:pt x="10651" y="15344"/>
                    <a:pt x="10656" y="15344"/>
                    <a:pt x="10662" y="15343"/>
                  </a:cubicBezTo>
                  <a:cubicBezTo>
                    <a:pt x="11179" y="15326"/>
                    <a:pt x="11581" y="14897"/>
                    <a:pt x="11607" y="14318"/>
                  </a:cubicBezTo>
                  <a:cubicBezTo>
                    <a:pt x="11616" y="13872"/>
                    <a:pt x="11616" y="13425"/>
                    <a:pt x="11598" y="12979"/>
                  </a:cubicBezTo>
                  <a:cubicBezTo>
                    <a:pt x="11589" y="12712"/>
                    <a:pt x="11634" y="12560"/>
                    <a:pt x="11937" y="12462"/>
                  </a:cubicBezTo>
                  <a:cubicBezTo>
                    <a:pt x="12508" y="12275"/>
                    <a:pt x="12740" y="11757"/>
                    <a:pt x="12508" y="11186"/>
                  </a:cubicBezTo>
                  <a:cubicBezTo>
                    <a:pt x="12410" y="10945"/>
                    <a:pt x="12508" y="10812"/>
                    <a:pt x="12615" y="10633"/>
                  </a:cubicBezTo>
                  <a:cubicBezTo>
                    <a:pt x="13873" y="8581"/>
                    <a:pt x="13989" y="6449"/>
                    <a:pt x="13052" y="4237"/>
                  </a:cubicBezTo>
                  <a:cubicBezTo>
                    <a:pt x="12981" y="4067"/>
                    <a:pt x="12865" y="3916"/>
                    <a:pt x="12919" y="3710"/>
                  </a:cubicBezTo>
                  <a:cubicBezTo>
                    <a:pt x="13008" y="3398"/>
                    <a:pt x="12874" y="3140"/>
                    <a:pt x="12687" y="2899"/>
                  </a:cubicBezTo>
                  <a:cubicBezTo>
                    <a:pt x="11257" y="1001"/>
                    <a:pt x="9130" y="0"/>
                    <a:pt x="6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5020878" y="3508279"/>
              <a:ext cx="246614" cy="211999"/>
            </a:xfrm>
            <a:custGeom>
              <a:rect b="b" l="l" r="r" t="t"/>
              <a:pathLst>
                <a:path extrusionOk="0" h="5561" w="6469">
                  <a:moveTo>
                    <a:pt x="1767" y="1"/>
                  </a:moveTo>
                  <a:cubicBezTo>
                    <a:pt x="1475" y="1"/>
                    <a:pt x="1188" y="97"/>
                    <a:pt x="902" y="287"/>
                  </a:cubicBezTo>
                  <a:cubicBezTo>
                    <a:pt x="188" y="769"/>
                    <a:pt x="1" y="1643"/>
                    <a:pt x="393" y="2642"/>
                  </a:cubicBezTo>
                  <a:cubicBezTo>
                    <a:pt x="706" y="3428"/>
                    <a:pt x="1223" y="4070"/>
                    <a:pt x="1865" y="4587"/>
                  </a:cubicBezTo>
                  <a:cubicBezTo>
                    <a:pt x="2674" y="5235"/>
                    <a:pt x="2955" y="5561"/>
                    <a:pt x="3235" y="5561"/>
                  </a:cubicBezTo>
                  <a:cubicBezTo>
                    <a:pt x="3514" y="5561"/>
                    <a:pt x="3794" y="5237"/>
                    <a:pt x="4595" y="4587"/>
                  </a:cubicBezTo>
                  <a:cubicBezTo>
                    <a:pt x="5371" y="3954"/>
                    <a:pt x="5996" y="3169"/>
                    <a:pt x="6219" y="2152"/>
                  </a:cubicBezTo>
                  <a:cubicBezTo>
                    <a:pt x="6469" y="1063"/>
                    <a:pt x="5844" y="118"/>
                    <a:pt x="4791" y="11"/>
                  </a:cubicBezTo>
                  <a:cubicBezTo>
                    <a:pt x="4735" y="5"/>
                    <a:pt x="4679" y="3"/>
                    <a:pt x="4625" y="3"/>
                  </a:cubicBezTo>
                  <a:cubicBezTo>
                    <a:pt x="4054" y="3"/>
                    <a:pt x="3606" y="296"/>
                    <a:pt x="3239" y="760"/>
                  </a:cubicBezTo>
                  <a:cubicBezTo>
                    <a:pt x="2726" y="253"/>
                    <a:pt x="2240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9"/>
          <p:cNvSpPr/>
          <p:nvPr/>
        </p:nvSpPr>
        <p:spPr>
          <a:xfrm>
            <a:off x="6938923" y="479262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 txBox="1"/>
          <p:nvPr>
            <p:ph type="title"/>
          </p:nvPr>
        </p:nvSpPr>
        <p:spPr>
          <a:xfrm>
            <a:off x="2241450" y="265350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2241550" y="3419100"/>
            <a:ext cx="46611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9"/>
          <p:cNvSpPr/>
          <p:nvPr>
            <p:ph idx="2" type="pic"/>
          </p:nvPr>
        </p:nvSpPr>
        <p:spPr>
          <a:xfrm>
            <a:off x="2467375" y="539400"/>
            <a:ext cx="4209300" cy="203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>
            <p:ph idx="2" type="pic"/>
          </p:nvPr>
        </p:nvSpPr>
        <p:spPr>
          <a:xfrm>
            <a:off x="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0"/>
          <p:cNvSpPr txBox="1"/>
          <p:nvPr>
            <p:ph type="title"/>
          </p:nvPr>
        </p:nvSpPr>
        <p:spPr>
          <a:xfrm>
            <a:off x="720000" y="539400"/>
            <a:ext cx="4132200" cy="1187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BF9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"/>
          <p:cNvSpPr txBox="1"/>
          <p:nvPr>
            <p:ph type="ctrTitle"/>
          </p:nvPr>
        </p:nvSpPr>
        <p:spPr>
          <a:xfrm>
            <a:off x="1029925" y="1165386"/>
            <a:ext cx="7084500" cy="21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4A86E8"/>
                </a:solidFill>
              </a:rPr>
              <a:t>Melodify</a:t>
            </a:r>
            <a:endParaRPr sz="5000"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</a:rPr>
              <a:t>HelloHacks 2024 </a:t>
            </a:r>
            <a:endParaRPr sz="5000">
              <a:solidFill>
                <a:schemeClr val="accent1"/>
              </a:solidFill>
            </a:endParaRPr>
          </a:p>
        </p:txBody>
      </p:sp>
      <p:sp>
        <p:nvSpPr>
          <p:cNvPr id="486" name="Google Shape;486;p38"/>
          <p:cNvSpPr txBox="1"/>
          <p:nvPr>
            <p:ph idx="1" type="subTitle"/>
          </p:nvPr>
        </p:nvSpPr>
        <p:spPr>
          <a:xfrm>
            <a:off x="2307550" y="35023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Adrian, Renata, Bernard, Geoff</a:t>
            </a:r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126" y="2167125"/>
            <a:ext cx="1043309" cy="26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7"/>
          <p:cNvSpPr txBox="1"/>
          <p:nvPr>
            <p:ph type="title"/>
          </p:nvPr>
        </p:nvSpPr>
        <p:spPr>
          <a:xfrm>
            <a:off x="850575" y="1579950"/>
            <a:ext cx="41319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Contemporary UI</a:t>
            </a:r>
            <a:endParaRPr/>
          </a:p>
        </p:txBody>
      </p:sp>
      <p:sp>
        <p:nvSpPr>
          <p:cNvPr id="646" name="Google Shape;646;p47"/>
          <p:cNvSpPr txBox="1"/>
          <p:nvPr>
            <p:ph idx="1" type="subTitle"/>
          </p:nvPr>
        </p:nvSpPr>
        <p:spPr>
          <a:xfrm>
            <a:off x="713100" y="2449975"/>
            <a:ext cx="3902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Visually appealing designs with cool tones help maintain concentration and reduce frustrations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Clear presentation of information to simplify website navigation</a:t>
            </a:r>
            <a:endParaRPr sz="1600"/>
          </a:p>
        </p:txBody>
      </p:sp>
      <p:sp>
        <p:nvSpPr>
          <p:cNvPr id="647" name="Google Shape;647;p47"/>
          <p:cNvSpPr/>
          <p:nvPr/>
        </p:nvSpPr>
        <p:spPr>
          <a:xfrm>
            <a:off x="4764125" y="301229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3712448" y="420323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4417098" y="7680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7"/>
          <p:cNvSpPr txBox="1"/>
          <p:nvPr>
            <p:ph idx="4294967295" type="title"/>
          </p:nvPr>
        </p:nvSpPr>
        <p:spPr>
          <a:xfrm>
            <a:off x="970875" y="649638"/>
            <a:ext cx="1343700" cy="834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03</a:t>
            </a:r>
            <a:endParaRPr sz="5700"/>
          </a:p>
        </p:txBody>
      </p:sp>
      <p:pic>
        <p:nvPicPr>
          <p:cNvPr id="651" name="Google Shape;6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225" y="649654"/>
            <a:ext cx="2878975" cy="4066294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8160000" dist="76200">
              <a:srgbClr val="1C4587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8"/>
          <p:cNvSpPr/>
          <p:nvPr/>
        </p:nvSpPr>
        <p:spPr>
          <a:xfrm>
            <a:off x="1865725" y="186575"/>
            <a:ext cx="383100" cy="284700"/>
          </a:xfrm>
          <a:prstGeom prst="rect">
            <a:avLst/>
          </a:prstGeom>
          <a:solidFill>
            <a:srgbClr val="FBF9F8"/>
          </a:solidFill>
          <a:ln cap="flat" cmpd="sng" w="9525">
            <a:solidFill>
              <a:srgbClr val="FBF9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48"/>
          <p:cNvSpPr/>
          <p:nvPr/>
        </p:nvSpPr>
        <p:spPr>
          <a:xfrm>
            <a:off x="7026100" y="186575"/>
            <a:ext cx="383100" cy="284700"/>
          </a:xfrm>
          <a:prstGeom prst="rect">
            <a:avLst/>
          </a:prstGeom>
          <a:solidFill>
            <a:srgbClr val="FBF9F8"/>
          </a:solidFill>
          <a:ln cap="flat" cmpd="sng" w="9525">
            <a:solidFill>
              <a:srgbClr val="FBF9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48"/>
          <p:cNvSpPr txBox="1"/>
          <p:nvPr>
            <p:ph type="title"/>
          </p:nvPr>
        </p:nvSpPr>
        <p:spPr>
          <a:xfrm>
            <a:off x="720000" y="186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Improvements &amp; Features</a:t>
            </a:r>
            <a:endParaRPr/>
          </a:p>
        </p:txBody>
      </p:sp>
      <p:graphicFrame>
        <p:nvGraphicFramePr>
          <p:cNvPr id="659" name="Google Shape;659;p48"/>
          <p:cNvGraphicFramePr/>
          <p:nvPr/>
        </p:nvGraphicFramePr>
        <p:xfrm>
          <a:off x="848150" y="98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{ADB95813-18CD-4AC5-AC38-31D84E93E57C}</a:tableStyleId>
              </a:tblPr>
              <a:tblGrid>
                <a:gridCol w="1861925"/>
                <a:gridCol w="1861925"/>
                <a:gridCol w="1861925"/>
                <a:gridCol w="1861925"/>
              </a:tblGrid>
              <a:tr h="78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nerative 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Sandbox Mode</a:t>
                      </a:r>
                      <a:endParaRPr b="1"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In/Progress Tracking</a:t>
                      </a:r>
                      <a:endParaRPr b="1"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 Generated Listenings</a:t>
                      </a:r>
                      <a:endParaRPr b="1"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Daily Check-Ins</a:t>
                      </a:r>
                      <a:endParaRPr b="1"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Supplementary materials provided to practice for exams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Tracks progress in lessons and notes where you stopped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RCM-style ear training exercises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Encourages consistency and helps users stay on track with goals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Relational Database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AI model training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Database</a:t>
                      </a:r>
                      <a:endParaRPr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775">
                <a:tc>
                  <a:txBody>
                    <a:bodyPr/>
                    <a:lstStyle/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Song title 1</a:t>
                      </a:r>
                      <a:endParaRPr i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Song title 2</a:t>
                      </a:r>
                      <a:endParaRPr i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Song title 3</a:t>
                      </a:r>
                      <a:endParaRPr i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i="1" lang="en"/>
                        <a:t>PostgreSQL with user, question bank</a:t>
                      </a:r>
                      <a:endParaRPr i="1"/>
                    </a:p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/>
                        <a:t>OAuth for quick user setup</a:t>
                      </a:r>
                      <a:endParaRPr i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476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●"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Gather RCM audio examples to train model like WaveNet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476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Roboto"/>
                        <a:buChar char="●"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 up API to send to front-end</a:t>
                      </a:r>
                      <a:endParaRPr i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app to allow for daily notifications</a:t>
                      </a:r>
                      <a:endParaRPr i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603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Swift, Kotlin</a:t>
                      </a:r>
                      <a:endParaRPr i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9"/>
          <p:cNvSpPr txBox="1"/>
          <p:nvPr>
            <p:ph type="ctrTitle"/>
          </p:nvPr>
        </p:nvSpPr>
        <p:spPr>
          <a:xfrm>
            <a:off x="1867050" y="1116750"/>
            <a:ext cx="5409900" cy="19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sp>
        <p:nvSpPr>
          <p:cNvPr id="665" name="Google Shape;665;p49"/>
          <p:cNvSpPr txBox="1"/>
          <p:nvPr>
            <p:ph idx="4294967295" type="subTitle"/>
          </p:nvPr>
        </p:nvSpPr>
        <p:spPr>
          <a:xfrm>
            <a:off x="3057450" y="3122850"/>
            <a:ext cx="30291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93" name="Google Shape;493;p39"/>
          <p:cNvSpPr/>
          <p:nvPr/>
        </p:nvSpPr>
        <p:spPr>
          <a:xfrm>
            <a:off x="1016919" y="1337925"/>
            <a:ext cx="6864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016919" y="2005075"/>
            <a:ext cx="6864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1016919" y="2672225"/>
            <a:ext cx="6864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1016919" y="3339375"/>
            <a:ext cx="6864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2186989" y="1337927"/>
            <a:ext cx="16437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User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4314081" y="1337925"/>
            <a:ext cx="3813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 is this product intended for?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9" name="Google Shape;499;p39"/>
          <p:cNvCxnSpPr>
            <a:stCxn id="493" idx="3"/>
            <a:endCxn id="497" idx="1"/>
          </p:cNvCxnSpPr>
          <p:nvPr/>
        </p:nvCxnSpPr>
        <p:spPr>
          <a:xfrm>
            <a:off x="1703319" y="1571025"/>
            <a:ext cx="48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9"/>
          <p:cNvCxnSpPr>
            <a:stCxn id="498" idx="1"/>
            <a:endCxn id="497" idx="3"/>
          </p:cNvCxnSpPr>
          <p:nvPr/>
        </p:nvCxnSpPr>
        <p:spPr>
          <a:xfrm rot="10800000">
            <a:off x="3830781" y="1571025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1" name="Google Shape;501;p39"/>
          <p:cNvSpPr txBox="1"/>
          <p:nvPr/>
        </p:nvSpPr>
        <p:spPr>
          <a:xfrm>
            <a:off x="2186989" y="2005077"/>
            <a:ext cx="16437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4314081" y="2005075"/>
            <a:ext cx="3813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the main issue these users face?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3" name="Google Shape;503;p39"/>
          <p:cNvCxnSpPr>
            <a:stCxn id="494" idx="3"/>
            <a:endCxn id="501" idx="1"/>
          </p:cNvCxnSpPr>
          <p:nvPr/>
        </p:nvCxnSpPr>
        <p:spPr>
          <a:xfrm>
            <a:off x="1703319" y="2238175"/>
            <a:ext cx="48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39"/>
          <p:cNvCxnSpPr>
            <a:stCxn id="502" idx="1"/>
            <a:endCxn id="501" idx="3"/>
          </p:cNvCxnSpPr>
          <p:nvPr/>
        </p:nvCxnSpPr>
        <p:spPr>
          <a:xfrm rot="10800000">
            <a:off x="3830781" y="2238175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5" name="Google Shape;505;p39"/>
          <p:cNvSpPr txBox="1"/>
          <p:nvPr/>
        </p:nvSpPr>
        <p:spPr>
          <a:xfrm>
            <a:off x="2186989" y="2672227"/>
            <a:ext cx="16437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39"/>
          <p:cNvSpPr txBox="1"/>
          <p:nvPr/>
        </p:nvSpPr>
        <p:spPr>
          <a:xfrm>
            <a:off x="4314081" y="2672225"/>
            <a:ext cx="3813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Available fixes to consider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7" name="Google Shape;507;p39"/>
          <p:cNvCxnSpPr>
            <a:stCxn id="495" idx="3"/>
            <a:endCxn id="505" idx="1"/>
          </p:cNvCxnSpPr>
          <p:nvPr/>
        </p:nvCxnSpPr>
        <p:spPr>
          <a:xfrm>
            <a:off x="1703319" y="2905325"/>
            <a:ext cx="48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39"/>
          <p:cNvCxnSpPr>
            <a:stCxn id="506" idx="1"/>
            <a:endCxn id="505" idx="3"/>
          </p:cNvCxnSpPr>
          <p:nvPr/>
        </p:nvCxnSpPr>
        <p:spPr>
          <a:xfrm rot="10800000">
            <a:off x="3830781" y="2905325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09" name="Google Shape;509;p39"/>
          <p:cNvSpPr txBox="1"/>
          <p:nvPr/>
        </p:nvSpPr>
        <p:spPr>
          <a:xfrm>
            <a:off x="2186989" y="3339377"/>
            <a:ext cx="16437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tures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4314081" y="3339375"/>
            <a:ext cx="3813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projects features and how they work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1" name="Google Shape;511;p39"/>
          <p:cNvCxnSpPr>
            <a:stCxn id="496" idx="3"/>
            <a:endCxn id="509" idx="1"/>
          </p:cNvCxnSpPr>
          <p:nvPr/>
        </p:nvCxnSpPr>
        <p:spPr>
          <a:xfrm>
            <a:off x="1703319" y="3572475"/>
            <a:ext cx="48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9"/>
          <p:cNvCxnSpPr>
            <a:stCxn id="510" idx="1"/>
            <a:endCxn id="509" idx="3"/>
          </p:cNvCxnSpPr>
          <p:nvPr/>
        </p:nvCxnSpPr>
        <p:spPr>
          <a:xfrm rot="10800000">
            <a:off x="3830781" y="3572475"/>
            <a:ext cx="483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3" name="Google Shape;513;p39"/>
          <p:cNvCxnSpPr>
            <a:stCxn id="493" idx="2"/>
            <a:endCxn id="494" idx="0"/>
          </p:cNvCxnSpPr>
          <p:nvPr/>
        </p:nvCxnSpPr>
        <p:spPr>
          <a:xfrm>
            <a:off x="1360119" y="1804125"/>
            <a:ext cx="0" cy="2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39"/>
          <p:cNvCxnSpPr>
            <a:stCxn id="494" idx="2"/>
            <a:endCxn id="495" idx="0"/>
          </p:cNvCxnSpPr>
          <p:nvPr/>
        </p:nvCxnSpPr>
        <p:spPr>
          <a:xfrm>
            <a:off x="1360119" y="2471275"/>
            <a:ext cx="0" cy="2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39"/>
          <p:cNvCxnSpPr>
            <a:stCxn id="495" idx="2"/>
            <a:endCxn id="496" idx="0"/>
          </p:cNvCxnSpPr>
          <p:nvPr/>
        </p:nvCxnSpPr>
        <p:spPr>
          <a:xfrm>
            <a:off x="1360119" y="3138425"/>
            <a:ext cx="0" cy="2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Our Target Audience?</a:t>
            </a:r>
            <a:endParaRPr/>
          </a:p>
        </p:txBody>
      </p:sp>
      <p:sp>
        <p:nvSpPr>
          <p:cNvPr id="521" name="Google Shape;521;p40"/>
          <p:cNvSpPr txBox="1"/>
          <p:nvPr>
            <p:ph idx="3" type="subTitle"/>
          </p:nvPr>
        </p:nvSpPr>
        <p:spPr>
          <a:xfrm>
            <a:off x="2643900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Focused towards those taking an RCM exam</a:t>
            </a:r>
            <a:endParaRPr/>
          </a:p>
        </p:txBody>
      </p:sp>
      <p:sp>
        <p:nvSpPr>
          <p:cNvPr id="522" name="Google Shape;522;p40"/>
          <p:cNvSpPr txBox="1"/>
          <p:nvPr>
            <p:ph idx="1" type="subTitle"/>
          </p:nvPr>
        </p:nvSpPr>
        <p:spPr>
          <a:xfrm>
            <a:off x="720025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Pre-teens and youth who are currently learning music theory </a:t>
            </a:r>
            <a:endParaRPr/>
          </a:p>
        </p:txBody>
      </p:sp>
      <p:sp>
        <p:nvSpPr>
          <p:cNvPr id="523" name="Google Shape;523;p40"/>
          <p:cNvSpPr txBox="1"/>
          <p:nvPr>
            <p:ph idx="2" type="subTitle"/>
          </p:nvPr>
        </p:nvSpPr>
        <p:spPr>
          <a:xfrm>
            <a:off x="6491650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Seeking quality resources while being mindful of their spending</a:t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4567775" y="3033100"/>
            <a:ext cx="19323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Keen to learn music theory but occupied with extracurriculars</a:t>
            </a:r>
            <a:endParaRPr/>
          </a:p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720013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Youth</a:t>
            </a:r>
            <a:endParaRPr/>
          </a:p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2643882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RCM Exams</a:t>
            </a:r>
            <a:endParaRPr/>
          </a:p>
        </p:txBody>
      </p:sp>
      <p:sp>
        <p:nvSpPr>
          <p:cNvPr id="527" name="Google Shape;527;p40"/>
          <p:cNvSpPr txBox="1"/>
          <p:nvPr>
            <p:ph idx="7" type="subTitle"/>
          </p:nvPr>
        </p:nvSpPr>
        <p:spPr>
          <a:xfrm>
            <a:off x="4567775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Busy but Eager</a:t>
            </a:r>
            <a:endParaRPr/>
          </a:p>
        </p:txBody>
      </p:sp>
      <p:sp>
        <p:nvSpPr>
          <p:cNvPr id="528" name="Google Shape;528;p40"/>
          <p:cNvSpPr txBox="1"/>
          <p:nvPr>
            <p:ph idx="8" type="subTitle"/>
          </p:nvPr>
        </p:nvSpPr>
        <p:spPr>
          <a:xfrm>
            <a:off x="6491644" y="2719350"/>
            <a:ext cx="1932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Prudent</a:t>
            </a: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1293475" y="1729200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3217350" y="1729200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>
            <a:off x="5141225" y="1729200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7065100" y="1729200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40"/>
          <p:cNvGrpSpPr/>
          <p:nvPr/>
        </p:nvGrpSpPr>
        <p:grpSpPr>
          <a:xfrm>
            <a:off x="1459515" y="1895897"/>
            <a:ext cx="452648" cy="452172"/>
            <a:chOff x="-55203525" y="3983400"/>
            <a:chExt cx="317425" cy="317425"/>
          </a:xfrm>
        </p:grpSpPr>
        <p:sp>
          <p:nvSpPr>
            <p:cNvPr id="534" name="Google Shape;534;p40"/>
            <p:cNvSpPr/>
            <p:nvPr/>
          </p:nvSpPr>
          <p:spPr>
            <a:xfrm>
              <a:off x="-55147600" y="4094450"/>
              <a:ext cx="204800" cy="206375"/>
            </a:xfrm>
            <a:custGeom>
              <a:rect b="b" l="l" r="r" t="t"/>
              <a:pathLst>
                <a:path extrusionOk="0"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-55203525" y="4027500"/>
              <a:ext cx="317425" cy="196925"/>
            </a:xfrm>
            <a:custGeom>
              <a:rect b="b" l="l" r="r" t="t"/>
              <a:pathLst>
                <a:path extrusionOk="0"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</a:endParaRPr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-55128700" y="3983400"/>
              <a:ext cx="166200" cy="54350"/>
            </a:xfrm>
            <a:custGeom>
              <a:rect b="b" l="l" r="r" t="t"/>
              <a:pathLst>
                <a:path extrusionOk="0"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</a:endParaRPr>
            </a:p>
          </p:txBody>
        </p:sp>
      </p:grpSp>
      <p:grpSp>
        <p:nvGrpSpPr>
          <p:cNvPr id="537" name="Google Shape;537;p40"/>
          <p:cNvGrpSpPr/>
          <p:nvPr/>
        </p:nvGrpSpPr>
        <p:grpSpPr>
          <a:xfrm>
            <a:off x="3383723" y="1895902"/>
            <a:ext cx="452656" cy="452170"/>
            <a:chOff x="6126328" y="2810631"/>
            <a:chExt cx="401077" cy="432491"/>
          </a:xfrm>
        </p:grpSpPr>
        <p:sp>
          <p:nvSpPr>
            <p:cNvPr id="538" name="Google Shape;538;p40"/>
            <p:cNvSpPr/>
            <p:nvPr/>
          </p:nvSpPr>
          <p:spPr>
            <a:xfrm>
              <a:off x="6236070" y="2965725"/>
              <a:ext cx="291336" cy="277398"/>
            </a:xfrm>
            <a:custGeom>
              <a:rect b="b" l="l" r="r" t="t"/>
              <a:pathLst>
                <a:path extrusionOk="0" h="4196" w="4407">
                  <a:moveTo>
                    <a:pt x="1663" y="0"/>
                  </a:moveTo>
                  <a:cubicBezTo>
                    <a:pt x="1598" y="0"/>
                    <a:pt x="1529" y="36"/>
                    <a:pt x="1489" y="100"/>
                  </a:cubicBezTo>
                  <a:cubicBezTo>
                    <a:pt x="1480" y="127"/>
                    <a:pt x="1471" y="162"/>
                    <a:pt x="1471" y="189"/>
                  </a:cubicBezTo>
                  <a:lnTo>
                    <a:pt x="1471" y="2170"/>
                  </a:lnTo>
                  <a:cubicBezTo>
                    <a:pt x="1319" y="2065"/>
                    <a:pt x="1138" y="1997"/>
                    <a:pt x="935" y="1997"/>
                  </a:cubicBezTo>
                  <a:cubicBezTo>
                    <a:pt x="912" y="1997"/>
                    <a:pt x="888" y="1998"/>
                    <a:pt x="865" y="2000"/>
                  </a:cubicBezTo>
                  <a:cubicBezTo>
                    <a:pt x="427" y="2045"/>
                    <a:pt x="71" y="2393"/>
                    <a:pt x="44" y="2839"/>
                  </a:cubicBezTo>
                  <a:cubicBezTo>
                    <a:pt x="0" y="3372"/>
                    <a:pt x="429" y="3820"/>
                    <a:pt x="959" y="3820"/>
                  </a:cubicBezTo>
                  <a:cubicBezTo>
                    <a:pt x="969" y="3820"/>
                    <a:pt x="979" y="3820"/>
                    <a:pt x="989" y="3820"/>
                  </a:cubicBezTo>
                  <a:cubicBezTo>
                    <a:pt x="1471" y="3793"/>
                    <a:pt x="1855" y="3383"/>
                    <a:pt x="1855" y="2901"/>
                  </a:cubicBezTo>
                  <a:lnTo>
                    <a:pt x="1855" y="1340"/>
                  </a:lnTo>
                  <a:lnTo>
                    <a:pt x="4023" y="1670"/>
                  </a:lnTo>
                  <a:lnTo>
                    <a:pt x="4023" y="2553"/>
                  </a:lnTo>
                  <a:cubicBezTo>
                    <a:pt x="3872" y="2442"/>
                    <a:pt x="3694" y="2381"/>
                    <a:pt x="3500" y="2381"/>
                  </a:cubicBezTo>
                  <a:cubicBezTo>
                    <a:pt x="3475" y="2381"/>
                    <a:pt x="3450" y="2382"/>
                    <a:pt x="3425" y="2384"/>
                  </a:cubicBezTo>
                  <a:cubicBezTo>
                    <a:pt x="2979" y="2428"/>
                    <a:pt x="2631" y="2776"/>
                    <a:pt x="2595" y="3222"/>
                  </a:cubicBezTo>
                  <a:cubicBezTo>
                    <a:pt x="2552" y="3751"/>
                    <a:pt x="2972" y="4196"/>
                    <a:pt x="3495" y="4196"/>
                  </a:cubicBezTo>
                  <a:cubicBezTo>
                    <a:pt x="3510" y="4196"/>
                    <a:pt x="3526" y="4195"/>
                    <a:pt x="3541" y="4195"/>
                  </a:cubicBezTo>
                  <a:cubicBezTo>
                    <a:pt x="4032" y="4177"/>
                    <a:pt x="4406" y="3766"/>
                    <a:pt x="4406" y="3276"/>
                  </a:cubicBezTo>
                  <a:lnTo>
                    <a:pt x="4406" y="573"/>
                  </a:lnTo>
                  <a:cubicBezTo>
                    <a:pt x="4406" y="475"/>
                    <a:pt x="4335" y="394"/>
                    <a:pt x="4246" y="385"/>
                  </a:cubicBezTo>
                  <a:lnTo>
                    <a:pt x="1685" y="2"/>
                  </a:lnTo>
                  <a:cubicBezTo>
                    <a:pt x="1678" y="1"/>
                    <a:pt x="1671" y="0"/>
                    <a:pt x="1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6126328" y="2810631"/>
              <a:ext cx="230054" cy="273233"/>
            </a:xfrm>
            <a:custGeom>
              <a:rect b="b" l="l" r="r" t="t"/>
              <a:pathLst>
                <a:path extrusionOk="0" h="4133" w="3480">
                  <a:moveTo>
                    <a:pt x="1666" y="0"/>
                  </a:moveTo>
                  <a:cubicBezTo>
                    <a:pt x="1592" y="0"/>
                    <a:pt x="1522" y="44"/>
                    <a:pt x="1481" y="117"/>
                  </a:cubicBezTo>
                  <a:cubicBezTo>
                    <a:pt x="1472" y="144"/>
                    <a:pt x="1472" y="171"/>
                    <a:pt x="1472" y="198"/>
                  </a:cubicBezTo>
                  <a:lnTo>
                    <a:pt x="1472" y="2482"/>
                  </a:lnTo>
                  <a:cubicBezTo>
                    <a:pt x="1322" y="2379"/>
                    <a:pt x="1136" y="2318"/>
                    <a:pt x="941" y="2318"/>
                  </a:cubicBezTo>
                  <a:cubicBezTo>
                    <a:pt x="916" y="2318"/>
                    <a:pt x="891" y="2319"/>
                    <a:pt x="865" y="2321"/>
                  </a:cubicBezTo>
                  <a:cubicBezTo>
                    <a:pt x="428" y="2357"/>
                    <a:pt x="71" y="2713"/>
                    <a:pt x="36" y="3151"/>
                  </a:cubicBezTo>
                  <a:cubicBezTo>
                    <a:pt x="1" y="3684"/>
                    <a:pt x="429" y="4132"/>
                    <a:pt x="959" y="4132"/>
                  </a:cubicBezTo>
                  <a:cubicBezTo>
                    <a:pt x="970" y="4132"/>
                    <a:pt x="980" y="4132"/>
                    <a:pt x="990" y="4132"/>
                  </a:cubicBezTo>
                  <a:cubicBezTo>
                    <a:pt x="1472" y="4105"/>
                    <a:pt x="1856" y="3695"/>
                    <a:pt x="1856" y="3213"/>
                  </a:cubicBezTo>
                  <a:lnTo>
                    <a:pt x="1856" y="1340"/>
                  </a:lnTo>
                  <a:lnTo>
                    <a:pt x="3256" y="1518"/>
                  </a:lnTo>
                  <a:cubicBezTo>
                    <a:pt x="3264" y="1519"/>
                    <a:pt x="3272" y="1519"/>
                    <a:pt x="3280" y="1519"/>
                  </a:cubicBezTo>
                  <a:cubicBezTo>
                    <a:pt x="3352" y="1519"/>
                    <a:pt x="3421" y="1483"/>
                    <a:pt x="3461" y="1411"/>
                  </a:cubicBezTo>
                  <a:cubicBezTo>
                    <a:pt x="3470" y="1384"/>
                    <a:pt x="3479" y="1357"/>
                    <a:pt x="3479" y="1331"/>
                  </a:cubicBezTo>
                  <a:lnTo>
                    <a:pt x="3479" y="394"/>
                  </a:lnTo>
                  <a:cubicBezTo>
                    <a:pt x="3479" y="305"/>
                    <a:pt x="3399" y="225"/>
                    <a:pt x="3310" y="207"/>
                  </a:cubicBezTo>
                  <a:lnTo>
                    <a:pt x="1686" y="1"/>
                  </a:lnTo>
                  <a:cubicBezTo>
                    <a:pt x="1679" y="1"/>
                    <a:pt x="1672" y="0"/>
                    <a:pt x="1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40"/>
          <p:cNvGrpSpPr/>
          <p:nvPr/>
        </p:nvGrpSpPr>
        <p:grpSpPr>
          <a:xfrm>
            <a:off x="7231477" y="1895896"/>
            <a:ext cx="452626" cy="452193"/>
            <a:chOff x="1492675" y="2620775"/>
            <a:chExt cx="481825" cy="481825"/>
          </a:xfrm>
        </p:grpSpPr>
        <p:sp>
          <p:nvSpPr>
            <p:cNvPr id="541" name="Google Shape;541;p40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43" name="Google Shape;543;p40"/>
          <p:cNvSpPr/>
          <p:nvPr/>
        </p:nvSpPr>
        <p:spPr>
          <a:xfrm>
            <a:off x="5352062" y="1854125"/>
            <a:ext cx="363716" cy="535713"/>
          </a:xfrm>
          <a:custGeom>
            <a:rect b="b" l="l" r="r" t="t"/>
            <a:pathLst>
              <a:path extrusionOk="0" h="12634" w="9106">
                <a:moveTo>
                  <a:pt x="7499" y="788"/>
                </a:moveTo>
                <a:lnTo>
                  <a:pt x="7499" y="1859"/>
                </a:lnTo>
                <a:cubicBezTo>
                  <a:pt x="7499" y="2426"/>
                  <a:pt x="7373" y="3025"/>
                  <a:pt x="7121" y="3529"/>
                </a:cubicBezTo>
                <a:cubicBezTo>
                  <a:pt x="6806" y="3466"/>
                  <a:pt x="6554" y="3434"/>
                  <a:pt x="6239" y="3434"/>
                </a:cubicBezTo>
                <a:cubicBezTo>
                  <a:pt x="5546" y="3434"/>
                  <a:pt x="4916" y="3592"/>
                  <a:pt x="4380" y="3844"/>
                </a:cubicBezTo>
                <a:cubicBezTo>
                  <a:pt x="3907" y="4096"/>
                  <a:pt x="3403" y="4222"/>
                  <a:pt x="2931" y="4222"/>
                </a:cubicBezTo>
                <a:cubicBezTo>
                  <a:pt x="2710" y="4222"/>
                  <a:pt x="2521" y="4159"/>
                  <a:pt x="2364" y="4127"/>
                </a:cubicBezTo>
                <a:cubicBezTo>
                  <a:pt x="2301" y="4001"/>
                  <a:pt x="2206" y="3938"/>
                  <a:pt x="2175" y="3812"/>
                </a:cubicBezTo>
                <a:cubicBezTo>
                  <a:pt x="1860" y="3277"/>
                  <a:pt x="1702" y="2552"/>
                  <a:pt x="1702" y="1859"/>
                </a:cubicBezTo>
                <a:lnTo>
                  <a:pt x="1702" y="788"/>
                </a:lnTo>
                <a:close/>
                <a:moveTo>
                  <a:pt x="5357" y="7278"/>
                </a:moveTo>
                <a:cubicBezTo>
                  <a:pt x="5451" y="7372"/>
                  <a:pt x="5546" y="7435"/>
                  <a:pt x="5672" y="7467"/>
                </a:cubicBezTo>
                <a:cubicBezTo>
                  <a:pt x="6869" y="8066"/>
                  <a:pt x="7436" y="9420"/>
                  <a:pt x="7436" y="10743"/>
                </a:cubicBezTo>
                <a:lnTo>
                  <a:pt x="7436" y="11279"/>
                </a:lnTo>
                <a:lnTo>
                  <a:pt x="4821" y="9294"/>
                </a:lnTo>
                <a:cubicBezTo>
                  <a:pt x="4742" y="9231"/>
                  <a:pt x="4648" y="9200"/>
                  <a:pt x="4553" y="9200"/>
                </a:cubicBezTo>
                <a:cubicBezTo>
                  <a:pt x="4459" y="9200"/>
                  <a:pt x="4364" y="9231"/>
                  <a:pt x="4285" y="9294"/>
                </a:cubicBezTo>
                <a:lnTo>
                  <a:pt x="1671" y="11279"/>
                </a:lnTo>
                <a:lnTo>
                  <a:pt x="1671" y="10743"/>
                </a:lnTo>
                <a:cubicBezTo>
                  <a:pt x="1671" y="9357"/>
                  <a:pt x="2238" y="8066"/>
                  <a:pt x="3435" y="7467"/>
                </a:cubicBezTo>
                <a:cubicBezTo>
                  <a:pt x="3561" y="7435"/>
                  <a:pt x="3624" y="7372"/>
                  <a:pt x="3750" y="7278"/>
                </a:cubicBezTo>
                <a:lnTo>
                  <a:pt x="4191" y="8160"/>
                </a:lnTo>
                <a:cubicBezTo>
                  <a:pt x="4270" y="8318"/>
                  <a:pt x="4411" y="8396"/>
                  <a:pt x="4557" y="8396"/>
                </a:cubicBezTo>
                <a:cubicBezTo>
                  <a:pt x="4703" y="8396"/>
                  <a:pt x="4853" y="8318"/>
                  <a:pt x="4947" y="8160"/>
                </a:cubicBezTo>
                <a:lnTo>
                  <a:pt x="5357" y="7278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410"/>
                </a:cubicBezTo>
                <a:cubicBezTo>
                  <a:pt x="1" y="630"/>
                  <a:pt x="190" y="788"/>
                  <a:pt x="410" y="788"/>
                </a:cubicBezTo>
                <a:lnTo>
                  <a:pt x="820" y="788"/>
                </a:lnTo>
                <a:lnTo>
                  <a:pt x="820" y="1859"/>
                </a:lnTo>
                <a:cubicBezTo>
                  <a:pt x="820" y="3749"/>
                  <a:pt x="1734" y="5199"/>
                  <a:pt x="3088" y="5860"/>
                </a:cubicBezTo>
                <a:cubicBezTo>
                  <a:pt x="3403" y="6018"/>
                  <a:pt x="3403" y="6585"/>
                  <a:pt x="3088" y="6742"/>
                </a:cubicBezTo>
                <a:cubicBezTo>
                  <a:pt x="1576" y="7467"/>
                  <a:pt x="820" y="9042"/>
                  <a:pt x="820" y="10743"/>
                </a:cubicBezTo>
                <a:lnTo>
                  <a:pt x="820" y="11815"/>
                </a:lnTo>
                <a:lnTo>
                  <a:pt x="410" y="11815"/>
                </a:lnTo>
                <a:cubicBezTo>
                  <a:pt x="158" y="11815"/>
                  <a:pt x="1" y="12004"/>
                  <a:pt x="1" y="12256"/>
                </a:cubicBezTo>
                <a:cubicBezTo>
                  <a:pt x="1" y="12476"/>
                  <a:pt x="190" y="12634"/>
                  <a:pt x="410" y="12634"/>
                </a:cubicBezTo>
                <a:lnTo>
                  <a:pt x="8665" y="12634"/>
                </a:lnTo>
                <a:cubicBezTo>
                  <a:pt x="8917" y="12634"/>
                  <a:pt x="9106" y="12445"/>
                  <a:pt x="9106" y="12256"/>
                </a:cubicBezTo>
                <a:cubicBezTo>
                  <a:pt x="9106" y="12004"/>
                  <a:pt x="8917" y="11815"/>
                  <a:pt x="8665" y="11815"/>
                </a:cubicBezTo>
                <a:lnTo>
                  <a:pt x="8287" y="11815"/>
                </a:lnTo>
                <a:lnTo>
                  <a:pt x="8287" y="10743"/>
                </a:lnTo>
                <a:cubicBezTo>
                  <a:pt x="8287" y="9042"/>
                  <a:pt x="7530" y="7467"/>
                  <a:pt x="6018" y="6742"/>
                </a:cubicBezTo>
                <a:cubicBezTo>
                  <a:pt x="5703" y="6585"/>
                  <a:pt x="5672" y="6018"/>
                  <a:pt x="6018" y="5860"/>
                </a:cubicBezTo>
                <a:cubicBezTo>
                  <a:pt x="7530" y="5136"/>
                  <a:pt x="8287" y="3560"/>
                  <a:pt x="8287" y="1859"/>
                </a:cubicBezTo>
                <a:lnTo>
                  <a:pt x="8287" y="788"/>
                </a:lnTo>
                <a:lnTo>
                  <a:pt x="8665" y="788"/>
                </a:lnTo>
                <a:cubicBezTo>
                  <a:pt x="8917" y="788"/>
                  <a:pt x="9106" y="599"/>
                  <a:pt x="9106" y="410"/>
                </a:cubicBezTo>
                <a:cubicBezTo>
                  <a:pt x="9106" y="158"/>
                  <a:pt x="8917" y="0"/>
                  <a:pt x="86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Problems Do They Face?</a:t>
            </a:r>
            <a:endParaRPr/>
          </a:p>
        </p:txBody>
      </p:sp>
      <p:sp>
        <p:nvSpPr>
          <p:cNvPr id="549" name="Google Shape;549;p41"/>
          <p:cNvSpPr txBox="1"/>
          <p:nvPr>
            <p:ph idx="1" type="subTitle"/>
          </p:nvPr>
        </p:nvSpPr>
        <p:spPr>
          <a:xfrm>
            <a:off x="937700" y="2988725"/>
            <a:ext cx="2175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Textbooks </a:t>
            </a:r>
            <a:r>
              <a:rPr lang="en"/>
              <a:t>are outdated and unappealing, and are not interactive nor user friendly</a:t>
            </a:r>
            <a:endParaRPr/>
          </a:p>
        </p:txBody>
      </p:sp>
      <p:sp>
        <p:nvSpPr>
          <p:cNvPr id="550" name="Google Shape;550;p41"/>
          <p:cNvSpPr txBox="1"/>
          <p:nvPr>
            <p:ph idx="2" type="subTitle"/>
          </p:nvPr>
        </p:nvSpPr>
        <p:spPr>
          <a:xfrm>
            <a:off x="3484424" y="2988713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enough practice, they feel unprepared and worry about their results</a:t>
            </a:r>
            <a:endParaRPr/>
          </a:p>
        </p:txBody>
      </p:sp>
      <p:sp>
        <p:nvSpPr>
          <p:cNvPr id="551" name="Google Shape;551;p41"/>
          <p:cNvSpPr txBox="1"/>
          <p:nvPr>
            <p:ph idx="3" type="subTitle"/>
          </p:nvPr>
        </p:nvSpPr>
        <p:spPr>
          <a:xfrm>
            <a:off x="6031149" y="29887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enough resources</a:t>
            </a:r>
            <a:r>
              <a:rPr lang="en"/>
              <a:t> online to learn and further </a:t>
            </a:r>
            <a:r>
              <a:rPr lang="en"/>
              <a:t>practice</a:t>
            </a:r>
            <a:r>
              <a:rPr lang="en"/>
              <a:t> music theory</a:t>
            </a:r>
            <a:endParaRPr/>
          </a:p>
        </p:txBody>
      </p:sp>
      <p:sp>
        <p:nvSpPr>
          <p:cNvPr id="552" name="Google Shape;552;p41"/>
          <p:cNvSpPr txBox="1"/>
          <p:nvPr>
            <p:ph idx="4" type="subTitle"/>
          </p:nvPr>
        </p:nvSpPr>
        <p:spPr>
          <a:xfrm>
            <a:off x="389600" y="2670100"/>
            <a:ext cx="3271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Uninspiring Textbooks</a:t>
            </a:r>
            <a:endParaRPr/>
          </a:p>
        </p:txBody>
      </p:sp>
      <p:sp>
        <p:nvSpPr>
          <p:cNvPr id="553" name="Google Shape;553;p41"/>
          <p:cNvSpPr txBox="1"/>
          <p:nvPr>
            <p:ph idx="5" type="subTitle"/>
          </p:nvPr>
        </p:nvSpPr>
        <p:spPr>
          <a:xfrm>
            <a:off x="3484425" y="2670088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 Anxiety</a:t>
            </a:r>
            <a:endParaRPr/>
          </a:p>
        </p:txBody>
      </p:sp>
      <p:sp>
        <p:nvSpPr>
          <p:cNvPr id="554" name="Google Shape;554;p41"/>
          <p:cNvSpPr txBox="1"/>
          <p:nvPr>
            <p:ph idx="6" type="subTitle"/>
          </p:nvPr>
        </p:nvSpPr>
        <p:spPr>
          <a:xfrm>
            <a:off x="5696950" y="2670100"/>
            <a:ext cx="28437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Resources</a:t>
            </a:r>
            <a:endParaRPr/>
          </a:p>
        </p:txBody>
      </p:sp>
      <p:sp>
        <p:nvSpPr>
          <p:cNvPr id="555" name="Google Shape;555;p41"/>
          <p:cNvSpPr/>
          <p:nvPr/>
        </p:nvSpPr>
        <p:spPr>
          <a:xfrm>
            <a:off x="1632650" y="1737100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1"/>
          <p:cNvSpPr/>
          <p:nvPr/>
        </p:nvSpPr>
        <p:spPr>
          <a:xfrm>
            <a:off x="4179375" y="1737088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6726100" y="1737100"/>
            <a:ext cx="785400" cy="785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41"/>
          <p:cNvGrpSpPr/>
          <p:nvPr/>
        </p:nvGrpSpPr>
        <p:grpSpPr>
          <a:xfrm>
            <a:off x="1799337" y="1937309"/>
            <a:ext cx="452039" cy="452050"/>
            <a:chOff x="-33286325" y="3944800"/>
            <a:chExt cx="291450" cy="293025"/>
          </a:xfrm>
        </p:grpSpPr>
        <p:sp>
          <p:nvSpPr>
            <p:cNvPr id="559" name="Google Shape;559;p41"/>
            <p:cNvSpPr/>
            <p:nvPr/>
          </p:nvSpPr>
          <p:spPr>
            <a:xfrm>
              <a:off x="-33194950" y="3996000"/>
              <a:ext cx="200075" cy="241825"/>
            </a:xfrm>
            <a:custGeom>
              <a:rect b="b" l="l" r="r" t="t"/>
              <a:pathLst>
                <a:path extrusionOk="0"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-33027975" y="3962900"/>
              <a:ext cx="33100" cy="105575"/>
            </a:xfrm>
            <a:custGeom>
              <a:rect b="b" l="l" r="r" t="t"/>
              <a:pathLst>
                <a:path extrusionOk="0"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-33286325" y="3962125"/>
              <a:ext cx="96125" cy="205600"/>
            </a:xfrm>
            <a:custGeom>
              <a:rect b="b" l="l" r="r" t="t"/>
              <a:pathLst>
                <a:path extrusionOk="0"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-33235125" y="3944800"/>
              <a:ext cx="189050" cy="171725"/>
            </a:xfrm>
            <a:custGeom>
              <a:rect b="b" l="l" r="r" t="t"/>
              <a:pathLst>
                <a:path extrusionOk="0"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41"/>
          <p:cNvGrpSpPr/>
          <p:nvPr/>
        </p:nvGrpSpPr>
        <p:grpSpPr>
          <a:xfrm>
            <a:off x="6860258" y="1868684"/>
            <a:ext cx="517073" cy="522223"/>
            <a:chOff x="581525" y="3254850"/>
            <a:chExt cx="297750" cy="294575"/>
          </a:xfrm>
        </p:grpSpPr>
        <p:sp>
          <p:nvSpPr>
            <p:cNvPr id="564" name="Google Shape;564;p41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41"/>
          <p:cNvGrpSpPr/>
          <p:nvPr/>
        </p:nvGrpSpPr>
        <p:grpSpPr>
          <a:xfrm>
            <a:off x="4346053" y="1868662"/>
            <a:ext cx="452038" cy="522239"/>
            <a:chOff x="-37804925" y="3953450"/>
            <a:chExt cx="315075" cy="318225"/>
          </a:xfrm>
        </p:grpSpPr>
        <p:sp>
          <p:nvSpPr>
            <p:cNvPr id="568" name="Google Shape;568;p41"/>
            <p:cNvSpPr/>
            <p:nvPr/>
          </p:nvSpPr>
          <p:spPr>
            <a:xfrm>
              <a:off x="-37614300" y="3955025"/>
              <a:ext cx="124450" cy="186200"/>
            </a:xfrm>
            <a:custGeom>
              <a:rect b="b" l="l" r="r" t="t"/>
              <a:pathLst>
                <a:path extrusionOk="0" h="7448" w="4978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-37761600" y="4230700"/>
              <a:ext cx="270175" cy="40975"/>
            </a:xfrm>
            <a:custGeom>
              <a:rect b="b" l="l" r="r" t="t"/>
              <a:pathLst>
                <a:path extrusionOk="0" h="1639" w="10807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-37804925" y="3953450"/>
              <a:ext cx="274125" cy="295675"/>
            </a:xfrm>
            <a:custGeom>
              <a:rect b="b" l="l" r="r" t="t"/>
              <a:pathLst>
                <a:path extrusionOk="0" h="11827" w="10965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2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Music Theory Resources</a:t>
            </a:r>
            <a:endParaRPr/>
          </a:p>
        </p:txBody>
      </p:sp>
      <p:sp>
        <p:nvSpPr>
          <p:cNvPr id="576" name="Google Shape;576;p42"/>
          <p:cNvSpPr txBox="1"/>
          <p:nvPr>
            <p:ph idx="1" type="subTitle"/>
          </p:nvPr>
        </p:nvSpPr>
        <p:spPr>
          <a:xfrm>
            <a:off x="1837675" y="402060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Bland, uninspiring interface and structure</a:t>
            </a:r>
            <a:endParaRPr/>
          </a:p>
        </p:txBody>
      </p:sp>
      <p:sp>
        <p:nvSpPr>
          <p:cNvPr id="577" name="Google Shape;577;p42"/>
          <p:cNvSpPr txBox="1"/>
          <p:nvPr>
            <p:ph idx="2" type="subTitle"/>
          </p:nvPr>
        </p:nvSpPr>
        <p:spPr>
          <a:xfrm>
            <a:off x="5131034" y="4020600"/>
            <a:ext cx="21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Headache-inducing, plain workbook format</a:t>
            </a:r>
            <a:endParaRPr/>
          </a:p>
        </p:txBody>
      </p:sp>
      <p:sp>
        <p:nvSpPr>
          <p:cNvPr id="578" name="Google Shape;578;p42"/>
          <p:cNvSpPr txBox="1"/>
          <p:nvPr>
            <p:ph idx="3" type="subTitle"/>
          </p:nvPr>
        </p:nvSpPr>
        <p:spPr>
          <a:xfrm>
            <a:off x="1837663" y="1389175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Musictheory.net</a:t>
            </a:r>
            <a:endParaRPr/>
          </a:p>
        </p:txBody>
      </p:sp>
      <p:sp>
        <p:nvSpPr>
          <p:cNvPr id="579" name="Google Shape;579;p42"/>
          <p:cNvSpPr txBox="1"/>
          <p:nvPr>
            <p:ph idx="4" type="subTitle"/>
          </p:nvPr>
        </p:nvSpPr>
        <p:spPr>
          <a:xfrm>
            <a:off x="4735412" y="1389175"/>
            <a:ext cx="3293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Theory Workbooks</a:t>
            </a:r>
            <a:endParaRPr/>
          </a:p>
        </p:txBody>
      </p:sp>
      <p:sp>
        <p:nvSpPr>
          <p:cNvPr id="580" name="Google Shape;580;p42"/>
          <p:cNvSpPr/>
          <p:nvPr/>
        </p:nvSpPr>
        <p:spPr>
          <a:xfrm>
            <a:off x="4494548" y="2420776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100" y="1806138"/>
            <a:ext cx="1543899" cy="205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850" y="1947775"/>
            <a:ext cx="1775250" cy="17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3"/>
          <p:cNvSpPr txBox="1"/>
          <p:nvPr>
            <p:ph type="title"/>
          </p:nvPr>
        </p:nvSpPr>
        <p:spPr>
          <a:xfrm>
            <a:off x="3385575" y="558750"/>
            <a:ext cx="5257800" cy="7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Possible Solutions?</a:t>
            </a:r>
            <a:endParaRPr/>
          </a:p>
        </p:txBody>
      </p:sp>
      <p:sp>
        <p:nvSpPr>
          <p:cNvPr id="588" name="Google Shape;588;p43"/>
          <p:cNvSpPr txBox="1"/>
          <p:nvPr>
            <p:ph idx="1" type="body"/>
          </p:nvPr>
        </p:nvSpPr>
        <p:spPr>
          <a:xfrm>
            <a:off x="3674325" y="1546375"/>
            <a:ext cx="4680300" cy="31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Modernize the UI</a:t>
            </a:r>
            <a:r>
              <a:rPr lang="en"/>
              <a:t> and improve the intuitiveness of searching for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various </a:t>
            </a:r>
            <a:r>
              <a:rPr b="1" lang="en"/>
              <a:t>interactive elements</a:t>
            </a:r>
            <a:r>
              <a:rPr lang="en"/>
              <a:t> to enhance engagement and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information retention and understanding by </a:t>
            </a:r>
            <a:r>
              <a:rPr b="1" lang="en"/>
              <a:t>providing questions</a:t>
            </a:r>
            <a:r>
              <a:rPr lang="en"/>
              <a:t> for users</a:t>
            </a:r>
            <a:endParaRPr/>
          </a:p>
        </p:txBody>
      </p:sp>
      <p:grpSp>
        <p:nvGrpSpPr>
          <p:cNvPr id="589" name="Google Shape;589;p43"/>
          <p:cNvGrpSpPr/>
          <p:nvPr/>
        </p:nvGrpSpPr>
        <p:grpSpPr>
          <a:xfrm>
            <a:off x="211552" y="1805039"/>
            <a:ext cx="2923920" cy="1533414"/>
            <a:chOff x="211552" y="1805039"/>
            <a:chExt cx="2923920" cy="1533414"/>
          </a:xfrm>
        </p:grpSpPr>
        <p:sp>
          <p:nvSpPr>
            <p:cNvPr id="590" name="Google Shape;590;p43"/>
            <p:cNvSpPr/>
            <p:nvPr/>
          </p:nvSpPr>
          <p:spPr>
            <a:xfrm>
              <a:off x="211552" y="1805039"/>
              <a:ext cx="600575" cy="1533414"/>
            </a:xfrm>
            <a:custGeom>
              <a:rect b="b" l="l" r="r" t="t"/>
              <a:pathLst>
                <a:path extrusionOk="0" h="24649" w="9654">
                  <a:moveTo>
                    <a:pt x="5833" y="1677"/>
                  </a:moveTo>
                  <a:cubicBezTo>
                    <a:pt x="5985" y="1677"/>
                    <a:pt x="6134" y="1734"/>
                    <a:pt x="6272" y="1861"/>
                  </a:cubicBezTo>
                  <a:cubicBezTo>
                    <a:pt x="7084" y="2601"/>
                    <a:pt x="6914" y="4002"/>
                    <a:pt x="6798" y="4501"/>
                  </a:cubicBezTo>
                  <a:cubicBezTo>
                    <a:pt x="6474" y="5868"/>
                    <a:pt x="5615" y="6988"/>
                    <a:pt x="4632" y="7952"/>
                  </a:cubicBezTo>
                  <a:lnTo>
                    <a:pt x="4632" y="7952"/>
                  </a:lnTo>
                  <a:cubicBezTo>
                    <a:pt x="4351" y="6420"/>
                    <a:pt x="4185" y="4985"/>
                    <a:pt x="4283" y="4020"/>
                  </a:cubicBezTo>
                  <a:cubicBezTo>
                    <a:pt x="4407" y="2830"/>
                    <a:pt x="5151" y="1677"/>
                    <a:pt x="5833" y="1677"/>
                  </a:cubicBezTo>
                  <a:close/>
                  <a:moveTo>
                    <a:pt x="6155" y="13544"/>
                  </a:moveTo>
                  <a:cubicBezTo>
                    <a:pt x="6871" y="13544"/>
                    <a:pt x="7501" y="13983"/>
                    <a:pt x="7797" y="14502"/>
                  </a:cubicBezTo>
                  <a:cubicBezTo>
                    <a:pt x="8094" y="15022"/>
                    <a:pt x="8390" y="16761"/>
                    <a:pt x="7163" y="17782"/>
                  </a:cubicBezTo>
                  <a:lnTo>
                    <a:pt x="7163" y="17782"/>
                  </a:lnTo>
                  <a:cubicBezTo>
                    <a:pt x="6887" y="16641"/>
                    <a:pt x="6577" y="15708"/>
                    <a:pt x="6468" y="15340"/>
                  </a:cubicBezTo>
                  <a:cubicBezTo>
                    <a:pt x="6376" y="15035"/>
                    <a:pt x="6187" y="14394"/>
                    <a:pt x="5955" y="13555"/>
                  </a:cubicBezTo>
                  <a:lnTo>
                    <a:pt x="5955" y="13555"/>
                  </a:lnTo>
                  <a:cubicBezTo>
                    <a:pt x="6022" y="13547"/>
                    <a:pt x="6089" y="13544"/>
                    <a:pt x="6155" y="13544"/>
                  </a:cubicBezTo>
                  <a:close/>
                  <a:moveTo>
                    <a:pt x="4662" y="10078"/>
                  </a:moveTo>
                  <a:cubicBezTo>
                    <a:pt x="4874" y="10901"/>
                    <a:pt x="5042" y="11444"/>
                    <a:pt x="5059" y="11531"/>
                  </a:cubicBezTo>
                  <a:cubicBezTo>
                    <a:pt x="5072" y="11607"/>
                    <a:pt x="5117" y="11798"/>
                    <a:pt x="5181" y="12058"/>
                  </a:cubicBezTo>
                  <a:lnTo>
                    <a:pt x="5181" y="12058"/>
                  </a:lnTo>
                  <a:cubicBezTo>
                    <a:pt x="4822" y="12171"/>
                    <a:pt x="4488" y="12346"/>
                    <a:pt x="4202" y="12584"/>
                  </a:cubicBezTo>
                  <a:cubicBezTo>
                    <a:pt x="3819" y="12896"/>
                    <a:pt x="3480" y="13342"/>
                    <a:pt x="3301" y="13833"/>
                  </a:cubicBezTo>
                  <a:cubicBezTo>
                    <a:pt x="2820" y="15144"/>
                    <a:pt x="3408" y="16893"/>
                    <a:pt x="4746" y="17267"/>
                  </a:cubicBezTo>
                  <a:cubicBezTo>
                    <a:pt x="4397" y="16629"/>
                    <a:pt x="3523" y="14275"/>
                    <a:pt x="5584" y="13637"/>
                  </a:cubicBezTo>
                  <a:lnTo>
                    <a:pt x="5584" y="13637"/>
                  </a:lnTo>
                  <a:cubicBezTo>
                    <a:pt x="5841" y="14627"/>
                    <a:pt x="6102" y="15615"/>
                    <a:pt x="6138" y="15742"/>
                  </a:cubicBezTo>
                  <a:cubicBezTo>
                    <a:pt x="6407" y="16630"/>
                    <a:pt x="6616" y="17390"/>
                    <a:pt x="6776" y="18049"/>
                  </a:cubicBezTo>
                  <a:lnTo>
                    <a:pt x="6776" y="18049"/>
                  </a:lnTo>
                  <a:cubicBezTo>
                    <a:pt x="6562" y="18170"/>
                    <a:pt x="6315" y="18275"/>
                    <a:pt x="6031" y="18356"/>
                  </a:cubicBezTo>
                  <a:cubicBezTo>
                    <a:pt x="5792" y="18427"/>
                    <a:pt x="5520" y="18460"/>
                    <a:pt x="5234" y="18460"/>
                  </a:cubicBezTo>
                  <a:cubicBezTo>
                    <a:pt x="4261" y="18460"/>
                    <a:pt x="3122" y="18071"/>
                    <a:pt x="2543" y="17437"/>
                  </a:cubicBezTo>
                  <a:cubicBezTo>
                    <a:pt x="0" y="14671"/>
                    <a:pt x="2597" y="12093"/>
                    <a:pt x="2909" y="11718"/>
                  </a:cubicBezTo>
                  <a:cubicBezTo>
                    <a:pt x="3269" y="11292"/>
                    <a:pt x="3938" y="10771"/>
                    <a:pt x="4662" y="10078"/>
                  </a:cubicBezTo>
                  <a:close/>
                  <a:moveTo>
                    <a:pt x="5973" y="0"/>
                  </a:moveTo>
                  <a:cubicBezTo>
                    <a:pt x="5418" y="0"/>
                    <a:pt x="4899" y="442"/>
                    <a:pt x="4550" y="897"/>
                  </a:cubicBezTo>
                  <a:cubicBezTo>
                    <a:pt x="3926" y="1700"/>
                    <a:pt x="3667" y="3475"/>
                    <a:pt x="3721" y="4466"/>
                  </a:cubicBezTo>
                  <a:cubicBezTo>
                    <a:pt x="3795" y="5809"/>
                    <a:pt x="4012" y="7159"/>
                    <a:pt x="4251" y="8314"/>
                  </a:cubicBezTo>
                  <a:lnTo>
                    <a:pt x="4251" y="8314"/>
                  </a:lnTo>
                  <a:cubicBezTo>
                    <a:pt x="4223" y="8339"/>
                    <a:pt x="4195" y="8365"/>
                    <a:pt x="4167" y="8391"/>
                  </a:cubicBezTo>
                  <a:cubicBezTo>
                    <a:pt x="3034" y="9417"/>
                    <a:pt x="1704" y="10684"/>
                    <a:pt x="973" y="12049"/>
                  </a:cubicBezTo>
                  <a:cubicBezTo>
                    <a:pt x="170" y="13538"/>
                    <a:pt x="295" y="15983"/>
                    <a:pt x="1446" y="17348"/>
                  </a:cubicBezTo>
                  <a:cubicBezTo>
                    <a:pt x="1838" y="17812"/>
                    <a:pt x="2828" y="18775"/>
                    <a:pt x="4336" y="18989"/>
                  </a:cubicBezTo>
                  <a:cubicBezTo>
                    <a:pt x="4585" y="19023"/>
                    <a:pt x="4845" y="19041"/>
                    <a:pt x="5110" y="19041"/>
                  </a:cubicBezTo>
                  <a:cubicBezTo>
                    <a:pt x="5714" y="19041"/>
                    <a:pt x="6346" y="18949"/>
                    <a:pt x="6936" y="18748"/>
                  </a:cubicBezTo>
                  <a:lnTo>
                    <a:pt x="6936" y="18748"/>
                  </a:lnTo>
                  <a:cubicBezTo>
                    <a:pt x="7321" y="20552"/>
                    <a:pt x="7287" y="21498"/>
                    <a:pt x="7164" y="22379"/>
                  </a:cubicBezTo>
                  <a:cubicBezTo>
                    <a:pt x="7021" y="23370"/>
                    <a:pt x="6050" y="24182"/>
                    <a:pt x="5129" y="24182"/>
                  </a:cubicBezTo>
                  <a:cubicBezTo>
                    <a:pt x="4675" y="24182"/>
                    <a:pt x="4232" y="23984"/>
                    <a:pt x="3908" y="23512"/>
                  </a:cubicBezTo>
                  <a:lnTo>
                    <a:pt x="3908" y="23512"/>
                  </a:lnTo>
                  <a:cubicBezTo>
                    <a:pt x="3924" y="23514"/>
                    <a:pt x="3941" y="23515"/>
                    <a:pt x="3959" y="23515"/>
                  </a:cubicBezTo>
                  <a:cubicBezTo>
                    <a:pt x="4328" y="23515"/>
                    <a:pt x="5127" y="23086"/>
                    <a:pt x="5059" y="22218"/>
                  </a:cubicBezTo>
                  <a:cubicBezTo>
                    <a:pt x="4988" y="21372"/>
                    <a:pt x="4433" y="21005"/>
                    <a:pt x="3835" y="21005"/>
                  </a:cubicBezTo>
                  <a:cubicBezTo>
                    <a:pt x="3601" y="21005"/>
                    <a:pt x="3361" y="21061"/>
                    <a:pt x="3141" y="21166"/>
                  </a:cubicBezTo>
                  <a:cubicBezTo>
                    <a:pt x="2391" y="21523"/>
                    <a:pt x="2204" y="22593"/>
                    <a:pt x="2695" y="23450"/>
                  </a:cubicBezTo>
                  <a:cubicBezTo>
                    <a:pt x="3093" y="24144"/>
                    <a:pt x="4128" y="24649"/>
                    <a:pt x="5149" y="24649"/>
                  </a:cubicBezTo>
                  <a:cubicBezTo>
                    <a:pt x="5544" y="24649"/>
                    <a:pt x="5936" y="24573"/>
                    <a:pt x="6290" y="24404"/>
                  </a:cubicBezTo>
                  <a:cubicBezTo>
                    <a:pt x="7972" y="23595"/>
                    <a:pt x="7810" y="20871"/>
                    <a:pt x="7343" y="18589"/>
                  </a:cubicBezTo>
                  <a:lnTo>
                    <a:pt x="7343" y="18589"/>
                  </a:lnTo>
                  <a:cubicBezTo>
                    <a:pt x="8650" y="18010"/>
                    <a:pt x="9654" y="16841"/>
                    <a:pt x="9519" y="14903"/>
                  </a:cubicBezTo>
                  <a:cubicBezTo>
                    <a:pt x="9380" y="12907"/>
                    <a:pt x="7765" y="11904"/>
                    <a:pt x="6210" y="11904"/>
                  </a:cubicBezTo>
                  <a:cubicBezTo>
                    <a:pt x="5981" y="11904"/>
                    <a:pt x="5754" y="11925"/>
                    <a:pt x="5532" y="11969"/>
                  </a:cubicBezTo>
                  <a:lnTo>
                    <a:pt x="5532" y="11969"/>
                  </a:lnTo>
                  <a:cubicBezTo>
                    <a:pt x="5353" y="11269"/>
                    <a:pt x="5169" y="10513"/>
                    <a:pt x="4998" y="9746"/>
                  </a:cubicBezTo>
                  <a:lnTo>
                    <a:pt x="4998" y="9746"/>
                  </a:lnTo>
                  <a:cubicBezTo>
                    <a:pt x="6550" y="8165"/>
                    <a:pt x="8171" y="5764"/>
                    <a:pt x="7467" y="1816"/>
                  </a:cubicBezTo>
                  <a:cubicBezTo>
                    <a:pt x="7369" y="1254"/>
                    <a:pt x="7146" y="648"/>
                    <a:pt x="6700" y="282"/>
                  </a:cubicBezTo>
                  <a:cubicBezTo>
                    <a:pt x="6458" y="83"/>
                    <a:pt x="6212" y="0"/>
                    <a:pt x="5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43"/>
            <p:cNvGrpSpPr/>
            <p:nvPr/>
          </p:nvGrpSpPr>
          <p:grpSpPr>
            <a:xfrm>
              <a:off x="404584" y="2381030"/>
              <a:ext cx="2730887" cy="632691"/>
              <a:chOff x="908850" y="273775"/>
              <a:chExt cx="3768300" cy="304750"/>
            </a:xfrm>
          </p:grpSpPr>
          <p:cxnSp>
            <p:nvCxnSpPr>
              <p:cNvPr id="592" name="Google Shape;592;p43"/>
              <p:cNvCxnSpPr/>
              <p:nvPr/>
            </p:nvCxnSpPr>
            <p:spPr>
              <a:xfrm>
                <a:off x="908850" y="578525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43"/>
              <p:cNvCxnSpPr/>
              <p:nvPr/>
            </p:nvCxnSpPr>
            <p:spPr>
              <a:xfrm>
                <a:off x="908850" y="502338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43"/>
              <p:cNvCxnSpPr/>
              <p:nvPr/>
            </p:nvCxnSpPr>
            <p:spPr>
              <a:xfrm>
                <a:off x="908850" y="349963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43"/>
              <p:cNvCxnSpPr/>
              <p:nvPr/>
            </p:nvCxnSpPr>
            <p:spPr>
              <a:xfrm>
                <a:off x="908850" y="426150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43"/>
              <p:cNvCxnSpPr/>
              <p:nvPr/>
            </p:nvCxnSpPr>
            <p:spPr>
              <a:xfrm>
                <a:off x="908850" y="273775"/>
                <a:ext cx="3768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97" name="Google Shape;597;p43"/>
            <p:cNvSpPr/>
            <p:nvPr/>
          </p:nvSpPr>
          <p:spPr>
            <a:xfrm>
              <a:off x="1921054" y="2468674"/>
              <a:ext cx="228714" cy="314044"/>
            </a:xfrm>
            <a:custGeom>
              <a:rect b="b" l="l" r="r" t="t"/>
              <a:pathLst>
                <a:path extrusionOk="0" h="8601" w="6264">
                  <a:moveTo>
                    <a:pt x="3061" y="36"/>
                  </a:moveTo>
                  <a:lnTo>
                    <a:pt x="3061" y="6450"/>
                  </a:lnTo>
                  <a:cubicBezTo>
                    <a:pt x="2972" y="6352"/>
                    <a:pt x="2856" y="6280"/>
                    <a:pt x="2731" y="6236"/>
                  </a:cubicBezTo>
                  <a:cubicBezTo>
                    <a:pt x="2543" y="6164"/>
                    <a:pt x="2347" y="6129"/>
                    <a:pt x="2151" y="6129"/>
                  </a:cubicBezTo>
                  <a:cubicBezTo>
                    <a:pt x="1749" y="6129"/>
                    <a:pt x="1357" y="6236"/>
                    <a:pt x="1018" y="6423"/>
                  </a:cubicBezTo>
                  <a:cubicBezTo>
                    <a:pt x="679" y="6611"/>
                    <a:pt x="393" y="6887"/>
                    <a:pt x="233" y="7199"/>
                  </a:cubicBezTo>
                  <a:cubicBezTo>
                    <a:pt x="81" y="7512"/>
                    <a:pt x="1" y="7886"/>
                    <a:pt x="206" y="8181"/>
                  </a:cubicBezTo>
                  <a:cubicBezTo>
                    <a:pt x="411" y="8475"/>
                    <a:pt x="822" y="8591"/>
                    <a:pt x="1205" y="8600"/>
                  </a:cubicBezTo>
                  <a:cubicBezTo>
                    <a:pt x="1221" y="8600"/>
                    <a:pt x="1236" y="8600"/>
                    <a:pt x="1252" y="8600"/>
                  </a:cubicBezTo>
                  <a:cubicBezTo>
                    <a:pt x="1638" y="8600"/>
                    <a:pt x="2021" y="8495"/>
                    <a:pt x="2338" y="8323"/>
                  </a:cubicBezTo>
                  <a:cubicBezTo>
                    <a:pt x="2677" y="8136"/>
                    <a:pt x="2972" y="7877"/>
                    <a:pt x="3141" y="7556"/>
                  </a:cubicBezTo>
                  <a:cubicBezTo>
                    <a:pt x="3230" y="7396"/>
                    <a:pt x="3284" y="7226"/>
                    <a:pt x="3302" y="7057"/>
                  </a:cubicBezTo>
                  <a:cubicBezTo>
                    <a:pt x="3302" y="7039"/>
                    <a:pt x="3293" y="7012"/>
                    <a:pt x="3293" y="6994"/>
                  </a:cubicBezTo>
                  <a:lnTo>
                    <a:pt x="3293" y="6994"/>
                  </a:lnTo>
                  <a:lnTo>
                    <a:pt x="3302" y="7003"/>
                  </a:lnTo>
                  <a:lnTo>
                    <a:pt x="3302" y="1677"/>
                  </a:lnTo>
                  <a:cubicBezTo>
                    <a:pt x="3846" y="2801"/>
                    <a:pt x="5871" y="1731"/>
                    <a:pt x="6040" y="4960"/>
                  </a:cubicBezTo>
                  <a:cubicBezTo>
                    <a:pt x="6263" y="0"/>
                    <a:pt x="4863" y="2444"/>
                    <a:pt x="3302" y="268"/>
                  </a:cubicBezTo>
                  <a:lnTo>
                    <a:pt x="3302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1373344" y="2246850"/>
              <a:ext cx="414672" cy="343765"/>
            </a:xfrm>
            <a:custGeom>
              <a:rect b="b" l="l" r="r" t="t"/>
              <a:pathLst>
                <a:path extrusionOk="0" h="9415" w="11357">
                  <a:moveTo>
                    <a:pt x="3274" y="1"/>
                  </a:moveTo>
                  <a:lnTo>
                    <a:pt x="3274" y="1678"/>
                  </a:lnTo>
                  <a:lnTo>
                    <a:pt x="3274" y="7111"/>
                  </a:lnTo>
                  <a:lnTo>
                    <a:pt x="3292" y="7146"/>
                  </a:lnTo>
                  <a:cubicBezTo>
                    <a:pt x="3203" y="7057"/>
                    <a:pt x="3087" y="6977"/>
                    <a:pt x="2962" y="6923"/>
                  </a:cubicBezTo>
                  <a:cubicBezTo>
                    <a:pt x="2766" y="6843"/>
                    <a:pt x="2561" y="6807"/>
                    <a:pt x="2347" y="6798"/>
                  </a:cubicBezTo>
                  <a:cubicBezTo>
                    <a:pt x="2318" y="6797"/>
                    <a:pt x="2289" y="6797"/>
                    <a:pt x="2260" y="6797"/>
                  </a:cubicBezTo>
                  <a:cubicBezTo>
                    <a:pt x="1861" y="6797"/>
                    <a:pt x="1465" y="6909"/>
                    <a:pt x="1125" y="7084"/>
                  </a:cubicBezTo>
                  <a:cubicBezTo>
                    <a:pt x="759" y="7271"/>
                    <a:pt x="447" y="7557"/>
                    <a:pt x="268" y="7887"/>
                  </a:cubicBezTo>
                  <a:cubicBezTo>
                    <a:pt x="90" y="8217"/>
                    <a:pt x="0" y="8609"/>
                    <a:pt x="206" y="8931"/>
                  </a:cubicBezTo>
                  <a:cubicBezTo>
                    <a:pt x="420" y="9252"/>
                    <a:pt x="857" y="9386"/>
                    <a:pt x="1267" y="9412"/>
                  </a:cubicBezTo>
                  <a:cubicBezTo>
                    <a:pt x="1300" y="9414"/>
                    <a:pt x="1332" y="9414"/>
                    <a:pt x="1365" y="9414"/>
                  </a:cubicBezTo>
                  <a:cubicBezTo>
                    <a:pt x="1754" y="9414"/>
                    <a:pt x="2152" y="9317"/>
                    <a:pt x="2489" y="9145"/>
                  </a:cubicBezTo>
                  <a:cubicBezTo>
                    <a:pt x="2855" y="8957"/>
                    <a:pt x="3167" y="8690"/>
                    <a:pt x="3364" y="8351"/>
                  </a:cubicBezTo>
                  <a:cubicBezTo>
                    <a:pt x="3462" y="8190"/>
                    <a:pt x="3524" y="8012"/>
                    <a:pt x="3542" y="7824"/>
                  </a:cubicBezTo>
                  <a:cubicBezTo>
                    <a:pt x="3551" y="7735"/>
                    <a:pt x="3542" y="7655"/>
                    <a:pt x="3524" y="7575"/>
                  </a:cubicBezTo>
                  <a:lnTo>
                    <a:pt x="3533" y="1678"/>
                  </a:lnTo>
                  <a:lnTo>
                    <a:pt x="11071" y="1678"/>
                  </a:lnTo>
                  <a:lnTo>
                    <a:pt x="11071" y="6977"/>
                  </a:lnTo>
                  <a:lnTo>
                    <a:pt x="11089" y="7013"/>
                  </a:lnTo>
                  <a:cubicBezTo>
                    <a:pt x="11000" y="6923"/>
                    <a:pt x="10893" y="6843"/>
                    <a:pt x="10759" y="6790"/>
                  </a:cubicBezTo>
                  <a:cubicBezTo>
                    <a:pt x="10572" y="6709"/>
                    <a:pt x="10358" y="6674"/>
                    <a:pt x="10144" y="6665"/>
                  </a:cubicBezTo>
                  <a:cubicBezTo>
                    <a:pt x="10115" y="6663"/>
                    <a:pt x="10086" y="6663"/>
                    <a:pt x="10057" y="6663"/>
                  </a:cubicBezTo>
                  <a:cubicBezTo>
                    <a:pt x="9659" y="6663"/>
                    <a:pt x="9271" y="6775"/>
                    <a:pt x="8930" y="6950"/>
                  </a:cubicBezTo>
                  <a:cubicBezTo>
                    <a:pt x="8556" y="7137"/>
                    <a:pt x="8252" y="7423"/>
                    <a:pt x="8074" y="7753"/>
                  </a:cubicBezTo>
                  <a:cubicBezTo>
                    <a:pt x="7896" y="8083"/>
                    <a:pt x="7806" y="8476"/>
                    <a:pt x="8012" y="8797"/>
                  </a:cubicBezTo>
                  <a:cubicBezTo>
                    <a:pt x="8217" y="9118"/>
                    <a:pt x="8663" y="9252"/>
                    <a:pt x="9073" y="9279"/>
                  </a:cubicBezTo>
                  <a:cubicBezTo>
                    <a:pt x="9106" y="9280"/>
                    <a:pt x="9138" y="9281"/>
                    <a:pt x="9171" y="9281"/>
                  </a:cubicBezTo>
                  <a:cubicBezTo>
                    <a:pt x="9559" y="9281"/>
                    <a:pt x="9949" y="9184"/>
                    <a:pt x="10286" y="9011"/>
                  </a:cubicBezTo>
                  <a:cubicBezTo>
                    <a:pt x="10652" y="8824"/>
                    <a:pt x="10973" y="8556"/>
                    <a:pt x="11170" y="8217"/>
                  </a:cubicBezTo>
                  <a:cubicBezTo>
                    <a:pt x="11259" y="8056"/>
                    <a:pt x="11330" y="7878"/>
                    <a:pt x="11348" y="7691"/>
                  </a:cubicBezTo>
                  <a:cubicBezTo>
                    <a:pt x="11357" y="7601"/>
                    <a:pt x="11348" y="7521"/>
                    <a:pt x="11330" y="7441"/>
                  </a:cubicBezTo>
                  <a:lnTo>
                    <a:pt x="11330" y="1678"/>
                  </a:lnTo>
                  <a:lnTo>
                    <a:pt x="11339" y="1678"/>
                  </a:lnTo>
                  <a:lnTo>
                    <a:pt x="113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2282809" y="2740476"/>
              <a:ext cx="614688" cy="312730"/>
            </a:xfrm>
            <a:custGeom>
              <a:rect b="b" l="l" r="r" t="t"/>
              <a:pathLst>
                <a:path extrusionOk="0" h="8565" w="16835">
                  <a:moveTo>
                    <a:pt x="9832" y="1356"/>
                  </a:moveTo>
                  <a:lnTo>
                    <a:pt x="9832" y="2186"/>
                  </a:lnTo>
                  <a:lnTo>
                    <a:pt x="3301" y="2186"/>
                  </a:lnTo>
                  <a:lnTo>
                    <a:pt x="3301" y="1356"/>
                  </a:lnTo>
                  <a:close/>
                  <a:moveTo>
                    <a:pt x="16594" y="1356"/>
                  </a:moveTo>
                  <a:lnTo>
                    <a:pt x="16594" y="2186"/>
                  </a:lnTo>
                  <a:lnTo>
                    <a:pt x="10072" y="2186"/>
                  </a:lnTo>
                  <a:lnTo>
                    <a:pt x="10072" y="1356"/>
                  </a:lnTo>
                  <a:close/>
                  <a:moveTo>
                    <a:pt x="3060" y="0"/>
                  </a:moveTo>
                  <a:lnTo>
                    <a:pt x="3060" y="6414"/>
                  </a:lnTo>
                  <a:cubicBezTo>
                    <a:pt x="2980" y="6316"/>
                    <a:pt x="2855" y="6245"/>
                    <a:pt x="2730" y="6200"/>
                  </a:cubicBezTo>
                  <a:cubicBezTo>
                    <a:pt x="2552" y="6129"/>
                    <a:pt x="2347" y="6102"/>
                    <a:pt x="2151" y="6093"/>
                  </a:cubicBezTo>
                  <a:cubicBezTo>
                    <a:pt x="1749" y="6093"/>
                    <a:pt x="1357" y="6209"/>
                    <a:pt x="1018" y="6387"/>
                  </a:cubicBezTo>
                  <a:cubicBezTo>
                    <a:pt x="679" y="6575"/>
                    <a:pt x="393" y="6851"/>
                    <a:pt x="241" y="7164"/>
                  </a:cubicBezTo>
                  <a:cubicBezTo>
                    <a:pt x="81" y="7476"/>
                    <a:pt x="1" y="7850"/>
                    <a:pt x="206" y="8145"/>
                  </a:cubicBezTo>
                  <a:cubicBezTo>
                    <a:pt x="411" y="8439"/>
                    <a:pt x="821" y="8555"/>
                    <a:pt x="1214" y="8564"/>
                  </a:cubicBezTo>
                  <a:cubicBezTo>
                    <a:pt x="1229" y="8565"/>
                    <a:pt x="1244" y="8565"/>
                    <a:pt x="1259" y="8565"/>
                  </a:cubicBezTo>
                  <a:cubicBezTo>
                    <a:pt x="1637" y="8565"/>
                    <a:pt x="2021" y="8459"/>
                    <a:pt x="2347" y="8288"/>
                  </a:cubicBezTo>
                  <a:cubicBezTo>
                    <a:pt x="2686" y="8100"/>
                    <a:pt x="2971" y="7842"/>
                    <a:pt x="3150" y="7520"/>
                  </a:cubicBezTo>
                  <a:cubicBezTo>
                    <a:pt x="3230" y="7369"/>
                    <a:pt x="3292" y="7190"/>
                    <a:pt x="3301" y="7021"/>
                  </a:cubicBezTo>
                  <a:cubicBezTo>
                    <a:pt x="3301" y="7006"/>
                    <a:pt x="3301" y="6984"/>
                    <a:pt x="3301" y="6967"/>
                  </a:cubicBezTo>
                  <a:lnTo>
                    <a:pt x="3301" y="2498"/>
                  </a:lnTo>
                  <a:lnTo>
                    <a:pt x="9832" y="2498"/>
                  </a:lnTo>
                  <a:lnTo>
                    <a:pt x="9832" y="6414"/>
                  </a:lnTo>
                  <a:cubicBezTo>
                    <a:pt x="9742" y="6316"/>
                    <a:pt x="9626" y="6245"/>
                    <a:pt x="9501" y="6200"/>
                  </a:cubicBezTo>
                  <a:cubicBezTo>
                    <a:pt x="9314" y="6129"/>
                    <a:pt x="9118" y="6102"/>
                    <a:pt x="8922" y="6093"/>
                  </a:cubicBezTo>
                  <a:cubicBezTo>
                    <a:pt x="8520" y="6093"/>
                    <a:pt x="8119" y="6209"/>
                    <a:pt x="7780" y="6387"/>
                  </a:cubicBezTo>
                  <a:cubicBezTo>
                    <a:pt x="7441" y="6575"/>
                    <a:pt x="7164" y="6851"/>
                    <a:pt x="7004" y="7164"/>
                  </a:cubicBezTo>
                  <a:cubicBezTo>
                    <a:pt x="6843" y="7476"/>
                    <a:pt x="6772" y="7850"/>
                    <a:pt x="6968" y="8145"/>
                  </a:cubicBezTo>
                  <a:cubicBezTo>
                    <a:pt x="7173" y="8439"/>
                    <a:pt x="7592" y="8555"/>
                    <a:pt x="7976" y="8564"/>
                  </a:cubicBezTo>
                  <a:cubicBezTo>
                    <a:pt x="7992" y="8565"/>
                    <a:pt x="8007" y="8565"/>
                    <a:pt x="8023" y="8565"/>
                  </a:cubicBezTo>
                  <a:cubicBezTo>
                    <a:pt x="8408" y="8565"/>
                    <a:pt x="8783" y="8459"/>
                    <a:pt x="9109" y="8288"/>
                  </a:cubicBezTo>
                  <a:cubicBezTo>
                    <a:pt x="9448" y="8100"/>
                    <a:pt x="9742" y="7842"/>
                    <a:pt x="9912" y="7520"/>
                  </a:cubicBezTo>
                  <a:cubicBezTo>
                    <a:pt x="10001" y="7369"/>
                    <a:pt x="10055" y="7190"/>
                    <a:pt x="10063" y="7021"/>
                  </a:cubicBezTo>
                  <a:cubicBezTo>
                    <a:pt x="10072" y="7003"/>
                    <a:pt x="10063" y="6976"/>
                    <a:pt x="10063" y="6958"/>
                  </a:cubicBezTo>
                  <a:lnTo>
                    <a:pt x="10063" y="6958"/>
                  </a:lnTo>
                  <a:lnTo>
                    <a:pt x="10072" y="6967"/>
                  </a:lnTo>
                  <a:lnTo>
                    <a:pt x="10072" y="2498"/>
                  </a:lnTo>
                  <a:lnTo>
                    <a:pt x="16594" y="2498"/>
                  </a:lnTo>
                  <a:lnTo>
                    <a:pt x="16594" y="6414"/>
                  </a:lnTo>
                  <a:cubicBezTo>
                    <a:pt x="16513" y="6316"/>
                    <a:pt x="16397" y="6245"/>
                    <a:pt x="16264" y="6200"/>
                  </a:cubicBezTo>
                  <a:cubicBezTo>
                    <a:pt x="16085" y="6129"/>
                    <a:pt x="15880" y="6102"/>
                    <a:pt x="15684" y="6093"/>
                  </a:cubicBezTo>
                  <a:cubicBezTo>
                    <a:pt x="15282" y="6093"/>
                    <a:pt x="14890" y="6209"/>
                    <a:pt x="14551" y="6387"/>
                  </a:cubicBezTo>
                  <a:cubicBezTo>
                    <a:pt x="14212" y="6575"/>
                    <a:pt x="13935" y="6851"/>
                    <a:pt x="13775" y="7164"/>
                  </a:cubicBezTo>
                  <a:cubicBezTo>
                    <a:pt x="13614" y="7476"/>
                    <a:pt x="13534" y="7850"/>
                    <a:pt x="13739" y="8145"/>
                  </a:cubicBezTo>
                  <a:cubicBezTo>
                    <a:pt x="13944" y="8439"/>
                    <a:pt x="14363" y="8555"/>
                    <a:pt x="14747" y="8564"/>
                  </a:cubicBezTo>
                  <a:cubicBezTo>
                    <a:pt x="14762" y="8565"/>
                    <a:pt x="14777" y="8565"/>
                    <a:pt x="14793" y="8565"/>
                  </a:cubicBezTo>
                  <a:cubicBezTo>
                    <a:pt x="15171" y="8565"/>
                    <a:pt x="15554" y="8459"/>
                    <a:pt x="15880" y="8288"/>
                  </a:cubicBezTo>
                  <a:cubicBezTo>
                    <a:pt x="16219" y="8100"/>
                    <a:pt x="16504" y="7842"/>
                    <a:pt x="16683" y="7520"/>
                  </a:cubicBezTo>
                  <a:cubicBezTo>
                    <a:pt x="16763" y="7369"/>
                    <a:pt x="16826" y="7190"/>
                    <a:pt x="16835" y="7021"/>
                  </a:cubicBezTo>
                  <a:cubicBezTo>
                    <a:pt x="16835" y="7006"/>
                    <a:pt x="16835" y="6984"/>
                    <a:pt x="16835" y="6967"/>
                  </a:cubicBezTo>
                  <a:lnTo>
                    <a:pt x="168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936485" y="2739825"/>
              <a:ext cx="228714" cy="314044"/>
            </a:xfrm>
            <a:custGeom>
              <a:rect b="b" l="l" r="r" t="t"/>
              <a:pathLst>
                <a:path extrusionOk="0" h="8601" w="6264">
                  <a:moveTo>
                    <a:pt x="3061" y="36"/>
                  </a:moveTo>
                  <a:lnTo>
                    <a:pt x="3061" y="6450"/>
                  </a:lnTo>
                  <a:cubicBezTo>
                    <a:pt x="2972" y="6352"/>
                    <a:pt x="2856" y="6280"/>
                    <a:pt x="2731" y="6236"/>
                  </a:cubicBezTo>
                  <a:cubicBezTo>
                    <a:pt x="2543" y="6164"/>
                    <a:pt x="2347" y="6129"/>
                    <a:pt x="2151" y="6129"/>
                  </a:cubicBezTo>
                  <a:cubicBezTo>
                    <a:pt x="1749" y="6129"/>
                    <a:pt x="1357" y="6236"/>
                    <a:pt x="1018" y="6423"/>
                  </a:cubicBezTo>
                  <a:cubicBezTo>
                    <a:pt x="679" y="6611"/>
                    <a:pt x="393" y="6887"/>
                    <a:pt x="233" y="7199"/>
                  </a:cubicBezTo>
                  <a:cubicBezTo>
                    <a:pt x="81" y="7512"/>
                    <a:pt x="1" y="7886"/>
                    <a:pt x="206" y="8181"/>
                  </a:cubicBezTo>
                  <a:cubicBezTo>
                    <a:pt x="411" y="8475"/>
                    <a:pt x="822" y="8591"/>
                    <a:pt x="1205" y="8600"/>
                  </a:cubicBezTo>
                  <a:cubicBezTo>
                    <a:pt x="1221" y="8600"/>
                    <a:pt x="1236" y="8600"/>
                    <a:pt x="1252" y="8600"/>
                  </a:cubicBezTo>
                  <a:cubicBezTo>
                    <a:pt x="1638" y="8600"/>
                    <a:pt x="2021" y="8495"/>
                    <a:pt x="2338" y="8323"/>
                  </a:cubicBezTo>
                  <a:cubicBezTo>
                    <a:pt x="2677" y="8136"/>
                    <a:pt x="2972" y="7877"/>
                    <a:pt x="3141" y="7556"/>
                  </a:cubicBezTo>
                  <a:cubicBezTo>
                    <a:pt x="3230" y="7396"/>
                    <a:pt x="3284" y="7226"/>
                    <a:pt x="3302" y="7057"/>
                  </a:cubicBezTo>
                  <a:cubicBezTo>
                    <a:pt x="3302" y="7039"/>
                    <a:pt x="3293" y="7012"/>
                    <a:pt x="3293" y="6994"/>
                  </a:cubicBezTo>
                  <a:lnTo>
                    <a:pt x="3293" y="6994"/>
                  </a:lnTo>
                  <a:lnTo>
                    <a:pt x="3302" y="7003"/>
                  </a:lnTo>
                  <a:lnTo>
                    <a:pt x="3302" y="1677"/>
                  </a:lnTo>
                  <a:cubicBezTo>
                    <a:pt x="3846" y="2801"/>
                    <a:pt x="5871" y="1731"/>
                    <a:pt x="6040" y="4960"/>
                  </a:cubicBezTo>
                  <a:cubicBezTo>
                    <a:pt x="6263" y="0"/>
                    <a:pt x="4863" y="2444"/>
                    <a:pt x="3302" y="268"/>
                  </a:cubicBezTo>
                  <a:lnTo>
                    <a:pt x="3302" y="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/>
          <p:nvPr>
            <p:ph type="title"/>
          </p:nvPr>
        </p:nvSpPr>
        <p:spPr>
          <a:xfrm>
            <a:off x="2195325" y="644775"/>
            <a:ext cx="415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Methods and Solutions</a:t>
            </a:r>
            <a:endParaRPr sz="3000"/>
          </a:p>
        </p:txBody>
      </p:sp>
      <p:sp>
        <p:nvSpPr>
          <p:cNvPr id="606" name="Google Shape;606;p44"/>
          <p:cNvSpPr txBox="1"/>
          <p:nvPr>
            <p:ph idx="4294967295" type="subTitle"/>
          </p:nvPr>
        </p:nvSpPr>
        <p:spPr>
          <a:xfrm>
            <a:off x="2923950" y="1953650"/>
            <a:ext cx="46347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Engaging tasks and auditory immersion for students</a:t>
            </a:r>
            <a:endParaRPr/>
          </a:p>
        </p:txBody>
      </p:sp>
      <p:sp>
        <p:nvSpPr>
          <p:cNvPr id="607" name="Google Shape;607;p44"/>
          <p:cNvSpPr txBox="1"/>
          <p:nvPr>
            <p:ph idx="4294967295" type="title"/>
          </p:nvPr>
        </p:nvSpPr>
        <p:spPr>
          <a:xfrm>
            <a:off x="1731750" y="1616275"/>
            <a:ext cx="1044900" cy="657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</a:t>
            </a:r>
            <a:endParaRPr sz="2400"/>
          </a:p>
        </p:txBody>
      </p:sp>
      <p:sp>
        <p:nvSpPr>
          <p:cNvPr id="608" name="Google Shape;608;p44"/>
          <p:cNvSpPr txBox="1"/>
          <p:nvPr>
            <p:ph idx="1" type="subTitle"/>
          </p:nvPr>
        </p:nvSpPr>
        <p:spPr>
          <a:xfrm>
            <a:off x="2923950" y="3113200"/>
            <a:ext cx="4940400" cy="3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Provide frequent assessments to encourage learning</a:t>
            </a:r>
            <a:endParaRPr sz="1400"/>
          </a:p>
        </p:txBody>
      </p:sp>
      <p:sp>
        <p:nvSpPr>
          <p:cNvPr id="609" name="Google Shape;609;p44"/>
          <p:cNvSpPr txBox="1"/>
          <p:nvPr>
            <p:ph idx="4294967295" type="title"/>
          </p:nvPr>
        </p:nvSpPr>
        <p:spPr>
          <a:xfrm>
            <a:off x="1731750" y="2664583"/>
            <a:ext cx="1044900" cy="657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</a:t>
            </a:r>
            <a:endParaRPr sz="2400"/>
          </a:p>
        </p:txBody>
      </p:sp>
      <p:sp>
        <p:nvSpPr>
          <p:cNvPr id="610" name="Google Shape;610;p44"/>
          <p:cNvSpPr txBox="1"/>
          <p:nvPr>
            <p:ph idx="4294967295" type="subTitle"/>
          </p:nvPr>
        </p:nvSpPr>
        <p:spPr>
          <a:xfrm>
            <a:off x="2923950" y="4061738"/>
            <a:ext cx="4064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Visually appealing and clear presentation improving fo</a:t>
            </a:r>
            <a:endParaRPr/>
          </a:p>
        </p:txBody>
      </p:sp>
      <p:sp>
        <p:nvSpPr>
          <p:cNvPr id="611" name="Google Shape;611;p44"/>
          <p:cNvSpPr txBox="1"/>
          <p:nvPr>
            <p:ph idx="4294967295" type="title"/>
          </p:nvPr>
        </p:nvSpPr>
        <p:spPr>
          <a:xfrm>
            <a:off x="1731750" y="3712879"/>
            <a:ext cx="1044900" cy="657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</a:t>
            </a:r>
            <a:endParaRPr sz="2400"/>
          </a:p>
        </p:txBody>
      </p:sp>
      <p:sp>
        <p:nvSpPr>
          <p:cNvPr id="612" name="Google Shape;612;p44"/>
          <p:cNvSpPr txBox="1"/>
          <p:nvPr>
            <p:ph idx="4294967295" type="subTitle"/>
          </p:nvPr>
        </p:nvSpPr>
        <p:spPr>
          <a:xfrm>
            <a:off x="2923950" y="1609113"/>
            <a:ext cx="47178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Interactive Content and Multimedia</a:t>
            </a:r>
            <a:endParaRPr b="1" sz="2000"/>
          </a:p>
        </p:txBody>
      </p:sp>
      <p:sp>
        <p:nvSpPr>
          <p:cNvPr id="613" name="Google Shape;613;p44"/>
          <p:cNvSpPr txBox="1"/>
          <p:nvPr>
            <p:ph idx="4294967295" type="subTitle"/>
          </p:nvPr>
        </p:nvSpPr>
        <p:spPr>
          <a:xfrm>
            <a:off x="2923950" y="3675345"/>
            <a:ext cx="2496900" cy="3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Contemporary UI</a:t>
            </a:r>
            <a:endParaRPr b="1" sz="2000"/>
          </a:p>
        </p:txBody>
      </p:sp>
      <p:sp>
        <p:nvSpPr>
          <p:cNvPr id="614" name="Google Shape;614;p44"/>
          <p:cNvSpPr txBox="1"/>
          <p:nvPr>
            <p:ph idx="4294967295" type="subTitle"/>
          </p:nvPr>
        </p:nvSpPr>
        <p:spPr>
          <a:xfrm>
            <a:off x="2923950" y="2617287"/>
            <a:ext cx="4064400" cy="6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Questions and Feedback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"/>
          <p:cNvSpPr txBox="1"/>
          <p:nvPr>
            <p:ph type="title"/>
          </p:nvPr>
        </p:nvSpPr>
        <p:spPr>
          <a:xfrm>
            <a:off x="713100" y="1354100"/>
            <a:ext cx="41319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Content and Multimedia</a:t>
            </a:r>
            <a:endParaRPr/>
          </a:p>
        </p:txBody>
      </p:sp>
      <p:sp>
        <p:nvSpPr>
          <p:cNvPr id="620" name="Google Shape;620;p45"/>
          <p:cNvSpPr txBox="1"/>
          <p:nvPr>
            <p:ph idx="1" type="subTitle"/>
          </p:nvPr>
        </p:nvSpPr>
        <p:spPr>
          <a:xfrm>
            <a:off x="713100" y="2558000"/>
            <a:ext cx="41319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to reach sidebar to jump between lessons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Jump to explanations by clicking on topics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Summaries by hovering over topics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 sample audios to practice ear training</a:t>
            </a:r>
            <a:endParaRPr/>
          </a:p>
        </p:txBody>
      </p:sp>
      <p:sp>
        <p:nvSpPr>
          <p:cNvPr id="621" name="Google Shape;621;p45"/>
          <p:cNvSpPr/>
          <p:nvPr/>
        </p:nvSpPr>
        <p:spPr>
          <a:xfrm>
            <a:off x="4764125" y="301229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3712448" y="420323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4417098" y="7680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 txBox="1"/>
          <p:nvPr>
            <p:ph idx="4294967295" type="title"/>
          </p:nvPr>
        </p:nvSpPr>
        <p:spPr>
          <a:xfrm>
            <a:off x="1648450" y="349863"/>
            <a:ext cx="1343700" cy="834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01</a:t>
            </a:r>
            <a:endParaRPr sz="5700"/>
          </a:p>
        </p:txBody>
      </p:sp>
      <p:pic>
        <p:nvPicPr>
          <p:cNvPr id="625" name="Google Shape;625;p45"/>
          <p:cNvPicPr preferRelativeResize="0"/>
          <p:nvPr/>
        </p:nvPicPr>
        <p:blipFill rotWithShape="1">
          <a:blip r:embed="rId3">
            <a:alphaModFix/>
          </a:blip>
          <a:srcRect b="69887" l="0" r="0" t="0"/>
          <a:stretch/>
        </p:blipFill>
        <p:spPr>
          <a:xfrm>
            <a:off x="5775525" y="672801"/>
            <a:ext cx="2732501" cy="154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4">
            <a:alphaModFix/>
          </a:blip>
          <a:srcRect b="9496" l="0" r="0" t="43447"/>
          <a:stretch/>
        </p:blipFill>
        <p:spPr>
          <a:xfrm>
            <a:off x="5775525" y="2367450"/>
            <a:ext cx="2732501" cy="22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6500" y="1579650"/>
            <a:ext cx="51725" cy="8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6"/>
          <p:cNvSpPr txBox="1"/>
          <p:nvPr>
            <p:ph type="title"/>
          </p:nvPr>
        </p:nvSpPr>
        <p:spPr>
          <a:xfrm>
            <a:off x="713100" y="1354100"/>
            <a:ext cx="41319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Feedback</a:t>
            </a:r>
            <a:endParaRPr/>
          </a:p>
        </p:txBody>
      </p:sp>
      <p:sp>
        <p:nvSpPr>
          <p:cNvPr id="633" name="Google Shape;633;p46"/>
          <p:cNvSpPr txBox="1"/>
          <p:nvPr>
            <p:ph idx="1" type="subTitle"/>
          </p:nvPr>
        </p:nvSpPr>
        <p:spPr>
          <a:xfrm>
            <a:off x="713100" y="2558000"/>
            <a:ext cx="41319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Gauge understanding by practicing problems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Receive instant feedback on each topic</a:t>
            </a: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4764125" y="3012299"/>
            <a:ext cx="818466" cy="2089742"/>
          </a:xfrm>
          <a:custGeom>
            <a:rect b="b" l="l" r="r" t="t"/>
            <a:pathLst>
              <a:path extrusionOk="0" h="24649" w="9654">
                <a:moveTo>
                  <a:pt x="5833" y="1677"/>
                </a:moveTo>
                <a:cubicBezTo>
                  <a:pt x="5985" y="1677"/>
                  <a:pt x="6134" y="1734"/>
                  <a:pt x="6272" y="1861"/>
                </a:cubicBezTo>
                <a:cubicBezTo>
                  <a:pt x="7084" y="2601"/>
                  <a:pt x="6914" y="4002"/>
                  <a:pt x="6798" y="4501"/>
                </a:cubicBezTo>
                <a:cubicBezTo>
                  <a:pt x="6474" y="5868"/>
                  <a:pt x="5615" y="6988"/>
                  <a:pt x="4632" y="7952"/>
                </a:cubicBezTo>
                <a:lnTo>
                  <a:pt x="4632" y="7952"/>
                </a:lnTo>
                <a:cubicBezTo>
                  <a:pt x="4351" y="6420"/>
                  <a:pt x="4185" y="4985"/>
                  <a:pt x="4283" y="4020"/>
                </a:cubicBezTo>
                <a:cubicBezTo>
                  <a:pt x="4407" y="2830"/>
                  <a:pt x="5151" y="1677"/>
                  <a:pt x="5833" y="1677"/>
                </a:cubicBezTo>
                <a:close/>
                <a:moveTo>
                  <a:pt x="6155" y="13544"/>
                </a:moveTo>
                <a:cubicBezTo>
                  <a:pt x="6871" y="13544"/>
                  <a:pt x="7501" y="13983"/>
                  <a:pt x="7797" y="14502"/>
                </a:cubicBezTo>
                <a:cubicBezTo>
                  <a:pt x="8094" y="15022"/>
                  <a:pt x="8390" y="16761"/>
                  <a:pt x="7163" y="17782"/>
                </a:cubicBezTo>
                <a:lnTo>
                  <a:pt x="7163" y="17782"/>
                </a:lnTo>
                <a:cubicBezTo>
                  <a:pt x="6887" y="16641"/>
                  <a:pt x="6577" y="15708"/>
                  <a:pt x="6468" y="15340"/>
                </a:cubicBezTo>
                <a:cubicBezTo>
                  <a:pt x="6376" y="15035"/>
                  <a:pt x="6187" y="14394"/>
                  <a:pt x="5955" y="13555"/>
                </a:cubicBezTo>
                <a:lnTo>
                  <a:pt x="5955" y="13555"/>
                </a:lnTo>
                <a:cubicBezTo>
                  <a:pt x="6022" y="13547"/>
                  <a:pt x="6089" y="13544"/>
                  <a:pt x="6155" y="13544"/>
                </a:cubicBezTo>
                <a:close/>
                <a:moveTo>
                  <a:pt x="4662" y="10078"/>
                </a:moveTo>
                <a:cubicBezTo>
                  <a:pt x="4874" y="10901"/>
                  <a:pt x="5042" y="11444"/>
                  <a:pt x="5059" y="11531"/>
                </a:cubicBezTo>
                <a:cubicBezTo>
                  <a:pt x="5072" y="11607"/>
                  <a:pt x="5117" y="11798"/>
                  <a:pt x="5181" y="12058"/>
                </a:cubicBezTo>
                <a:lnTo>
                  <a:pt x="5181" y="12058"/>
                </a:lnTo>
                <a:cubicBezTo>
                  <a:pt x="4822" y="12171"/>
                  <a:pt x="4488" y="12346"/>
                  <a:pt x="4202" y="12584"/>
                </a:cubicBezTo>
                <a:cubicBezTo>
                  <a:pt x="3819" y="12896"/>
                  <a:pt x="3480" y="13342"/>
                  <a:pt x="3301" y="13833"/>
                </a:cubicBezTo>
                <a:cubicBezTo>
                  <a:pt x="2820" y="15144"/>
                  <a:pt x="3408" y="16893"/>
                  <a:pt x="4746" y="17267"/>
                </a:cubicBezTo>
                <a:cubicBezTo>
                  <a:pt x="4397" y="16629"/>
                  <a:pt x="3523" y="14275"/>
                  <a:pt x="5584" y="13637"/>
                </a:cubicBezTo>
                <a:lnTo>
                  <a:pt x="5584" y="13637"/>
                </a:lnTo>
                <a:cubicBezTo>
                  <a:pt x="5841" y="14627"/>
                  <a:pt x="6102" y="15615"/>
                  <a:pt x="6138" y="15742"/>
                </a:cubicBezTo>
                <a:cubicBezTo>
                  <a:pt x="6407" y="16630"/>
                  <a:pt x="6616" y="17390"/>
                  <a:pt x="6776" y="18049"/>
                </a:cubicBezTo>
                <a:lnTo>
                  <a:pt x="6776" y="18049"/>
                </a:lnTo>
                <a:cubicBezTo>
                  <a:pt x="6562" y="18170"/>
                  <a:pt x="6315" y="18275"/>
                  <a:pt x="6031" y="18356"/>
                </a:cubicBezTo>
                <a:cubicBezTo>
                  <a:pt x="5792" y="18427"/>
                  <a:pt x="5520" y="18460"/>
                  <a:pt x="5234" y="18460"/>
                </a:cubicBezTo>
                <a:cubicBezTo>
                  <a:pt x="4261" y="18460"/>
                  <a:pt x="3122" y="18071"/>
                  <a:pt x="2543" y="17437"/>
                </a:cubicBezTo>
                <a:cubicBezTo>
                  <a:pt x="0" y="14671"/>
                  <a:pt x="2597" y="12093"/>
                  <a:pt x="2909" y="11718"/>
                </a:cubicBezTo>
                <a:cubicBezTo>
                  <a:pt x="3269" y="11292"/>
                  <a:pt x="3938" y="10771"/>
                  <a:pt x="4662" y="10078"/>
                </a:cubicBezTo>
                <a:close/>
                <a:moveTo>
                  <a:pt x="5973" y="0"/>
                </a:moveTo>
                <a:cubicBezTo>
                  <a:pt x="5418" y="0"/>
                  <a:pt x="4899" y="442"/>
                  <a:pt x="4550" y="897"/>
                </a:cubicBezTo>
                <a:cubicBezTo>
                  <a:pt x="3926" y="1700"/>
                  <a:pt x="3667" y="3475"/>
                  <a:pt x="3721" y="4466"/>
                </a:cubicBezTo>
                <a:cubicBezTo>
                  <a:pt x="3795" y="5809"/>
                  <a:pt x="4012" y="7159"/>
                  <a:pt x="4251" y="8314"/>
                </a:cubicBezTo>
                <a:lnTo>
                  <a:pt x="4251" y="8314"/>
                </a:lnTo>
                <a:cubicBezTo>
                  <a:pt x="4223" y="8339"/>
                  <a:pt x="4195" y="8365"/>
                  <a:pt x="4167" y="8391"/>
                </a:cubicBezTo>
                <a:cubicBezTo>
                  <a:pt x="3034" y="9417"/>
                  <a:pt x="1704" y="10684"/>
                  <a:pt x="973" y="12049"/>
                </a:cubicBezTo>
                <a:cubicBezTo>
                  <a:pt x="170" y="13538"/>
                  <a:pt x="295" y="15983"/>
                  <a:pt x="1446" y="17348"/>
                </a:cubicBezTo>
                <a:cubicBezTo>
                  <a:pt x="1838" y="17812"/>
                  <a:pt x="2828" y="18775"/>
                  <a:pt x="4336" y="18989"/>
                </a:cubicBezTo>
                <a:cubicBezTo>
                  <a:pt x="4585" y="19023"/>
                  <a:pt x="4845" y="19041"/>
                  <a:pt x="5110" y="19041"/>
                </a:cubicBezTo>
                <a:cubicBezTo>
                  <a:pt x="5714" y="19041"/>
                  <a:pt x="6346" y="18949"/>
                  <a:pt x="6936" y="18748"/>
                </a:cubicBezTo>
                <a:lnTo>
                  <a:pt x="6936" y="18748"/>
                </a:lnTo>
                <a:cubicBezTo>
                  <a:pt x="7321" y="20552"/>
                  <a:pt x="7287" y="21498"/>
                  <a:pt x="7164" y="22379"/>
                </a:cubicBezTo>
                <a:cubicBezTo>
                  <a:pt x="7021" y="23370"/>
                  <a:pt x="6050" y="24182"/>
                  <a:pt x="5129" y="24182"/>
                </a:cubicBezTo>
                <a:cubicBezTo>
                  <a:pt x="4675" y="24182"/>
                  <a:pt x="4232" y="23984"/>
                  <a:pt x="3908" y="23512"/>
                </a:cubicBezTo>
                <a:lnTo>
                  <a:pt x="3908" y="23512"/>
                </a:lnTo>
                <a:cubicBezTo>
                  <a:pt x="3924" y="23514"/>
                  <a:pt x="3941" y="23515"/>
                  <a:pt x="3959" y="23515"/>
                </a:cubicBezTo>
                <a:cubicBezTo>
                  <a:pt x="4328" y="23515"/>
                  <a:pt x="5127" y="23086"/>
                  <a:pt x="5059" y="22218"/>
                </a:cubicBezTo>
                <a:cubicBezTo>
                  <a:pt x="4988" y="21372"/>
                  <a:pt x="4433" y="21005"/>
                  <a:pt x="3835" y="21005"/>
                </a:cubicBezTo>
                <a:cubicBezTo>
                  <a:pt x="3601" y="21005"/>
                  <a:pt x="3361" y="21061"/>
                  <a:pt x="3141" y="21166"/>
                </a:cubicBezTo>
                <a:cubicBezTo>
                  <a:pt x="2391" y="21523"/>
                  <a:pt x="2204" y="22593"/>
                  <a:pt x="2695" y="23450"/>
                </a:cubicBezTo>
                <a:cubicBezTo>
                  <a:pt x="3093" y="24144"/>
                  <a:pt x="4128" y="24649"/>
                  <a:pt x="5149" y="24649"/>
                </a:cubicBezTo>
                <a:cubicBezTo>
                  <a:pt x="5544" y="24649"/>
                  <a:pt x="5936" y="24573"/>
                  <a:pt x="6290" y="24404"/>
                </a:cubicBezTo>
                <a:cubicBezTo>
                  <a:pt x="7972" y="23595"/>
                  <a:pt x="7810" y="20871"/>
                  <a:pt x="7343" y="18589"/>
                </a:cubicBezTo>
                <a:lnTo>
                  <a:pt x="7343" y="18589"/>
                </a:lnTo>
                <a:cubicBezTo>
                  <a:pt x="8650" y="18010"/>
                  <a:pt x="9654" y="16841"/>
                  <a:pt x="9519" y="14903"/>
                </a:cubicBezTo>
                <a:cubicBezTo>
                  <a:pt x="9380" y="12907"/>
                  <a:pt x="7765" y="11904"/>
                  <a:pt x="6210" y="11904"/>
                </a:cubicBezTo>
                <a:cubicBezTo>
                  <a:pt x="5981" y="11904"/>
                  <a:pt x="5754" y="11925"/>
                  <a:pt x="5532" y="11969"/>
                </a:cubicBezTo>
                <a:lnTo>
                  <a:pt x="5532" y="11969"/>
                </a:lnTo>
                <a:cubicBezTo>
                  <a:pt x="5353" y="11269"/>
                  <a:pt x="5169" y="10513"/>
                  <a:pt x="4998" y="9746"/>
                </a:cubicBezTo>
                <a:lnTo>
                  <a:pt x="4998" y="9746"/>
                </a:lnTo>
                <a:cubicBezTo>
                  <a:pt x="6550" y="8165"/>
                  <a:pt x="8171" y="5764"/>
                  <a:pt x="7467" y="1816"/>
                </a:cubicBezTo>
                <a:cubicBezTo>
                  <a:pt x="7369" y="1254"/>
                  <a:pt x="7146" y="648"/>
                  <a:pt x="6700" y="282"/>
                </a:cubicBezTo>
                <a:cubicBezTo>
                  <a:pt x="6458" y="83"/>
                  <a:pt x="6212" y="0"/>
                  <a:pt x="5973" y="0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3712448" y="4203239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4417098" y="768014"/>
            <a:ext cx="154900" cy="150976"/>
          </a:xfrm>
          <a:custGeom>
            <a:rect b="b" l="l" r="r" t="t"/>
            <a:pathLst>
              <a:path extrusionOk="0" h="6540" w="6710">
                <a:moveTo>
                  <a:pt x="4274" y="3328"/>
                </a:moveTo>
                <a:lnTo>
                  <a:pt x="6459" y="5504"/>
                </a:lnTo>
                <a:cubicBezTo>
                  <a:pt x="6709" y="5754"/>
                  <a:pt x="6709" y="6165"/>
                  <a:pt x="6459" y="6414"/>
                </a:cubicBezTo>
                <a:cubicBezTo>
                  <a:pt x="6326" y="6539"/>
                  <a:pt x="6165" y="6512"/>
                  <a:pt x="5996" y="6512"/>
                </a:cubicBezTo>
                <a:cubicBezTo>
                  <a:pt x="5835" y="6512"/>
                  <a:pt x="5665" y="6539"/>
                  <a:pt x="5541" y="6414"/>
                </a:cubicBezTo>
                <a:lnTo>
                  <a:pt x="3355" y="4247"/>
                </a:lnTo>
                <a:lnTo>
                  <a:pt x="1178" y="6414"/>
                </a:lnTo>
                <a:cubicBezTo>
                  <a:pt x="1044" y="6539"/>
                  <a:pt x="884" y="6512"/>
                  <a:pt x="714" y="6512"/>
                </a:cubicBezTo>
                <a:cubicBezTo>
                  <a:pt x="554" y="6512"/>
                  <a:pt x="384" y="6539"/>
                  <a:pt x="259" y="6414"/>
                </a:cubicBezTo>
                <a:cubicBezTo>
                  <a:pt x="1" y="6165"/>
                  <a:pt x="1" y="5754"/>
                  <a:pt x="259" y="5504"/>
                </a:cubicBezTo>
                <a:lnTo>
                  <a:pt x="2436" y="3328"/>
                </a:lnTo>
                <a:lnTo>
                  <a:pt x="259" y="1160"/>
                </a:lnTo>
                <a:cubicBezTo>
                  <a:pt x="1" y="910"/>
                  <a:pt x="1" y="500"/>
                  <a:pt x="259" y="250"/>
                </a:cubicBezTo>
                <a:cubicBezTo>
                  <a:pt x="509" y="0"/>
                  <a:pt x="919" y="0"/>
                  <a:pt x="1178" y="250"/>
                </a:cubicBezTo>
                <a:lnTo>
                  <a:pt x="3355" y="2418"/>
                </a:lnTo>
                <a:lnTo>
                  <a:pt x="5541" y="250"/>
                </a:lnTo>
                <a:cubicBezTo>
                  <a:pt x="5790" y="0"/>
                  <a:pt x="6201" y="0"/>
                  <a:pt x="6459" y="250"/>
                </a:cubicBezTo>
                <a:cubicBezTo>
                  <a:pt x="6709" y="500"/>
                  <a:pt x="6709" y="910"/>
                  <a:pt x="6459" y="116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>
            <p:ph idx="4294967295" type="title"/>
          </p:nvPr>
        </p:nvSpPr>
        <p:spPr>
          <a:xfrm>
            <a:off x="1648450" y="349863"/>
            <a:ext cx="1343700" cy="834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02</a:t>
            </a:r>
            <a:endParaRPr sz="5700"/>
          </a:p>
        </p:txBody>
      </p:sp>
      <p:pic>
        <p:nvPicPr>
          <p:cNvPr id="638" name="Google Shape;638;p46"/>
          <p:cNvPicPr preferRelativeResize="0"/>
          <p:nvPr/>
        </p:nvPicPr>
        <p:blipFill rotWithShape="1">
          <a:blip r:embed="rId3">
            <a:alphaModFix/>
          </a:blip>
          <a:srcRect b="7647" l="25368" r="884" t="68987"/>
          <a:stretch/>
        </p:blipFill>
        <p:spPr>
          <a:xfrm>
            <a:off x="5326100" y="2759846"/>
            <a:ext cx="3199550" cy="1908239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7200000" dist="57150">
              <a:srgbClr val="1C4587"/>
            </a:outerShdw>
          </a:effectLst>
        </p:spPr>
      </p:pic>
      <p:pic>
        <p:nvPicPr>
          <p:cNvPr id="639" name="Google Shape;639;p46"/>
          <p:cNvPicPr preferRelativeResize="0"/>
          <p:nvPr/>
        </p:nvPicPr>
        <p:blipFill rotWithShape="1">
          <a:blip r:embed="rId4">
            <a:alphaModFix/>
          </a:blip>
          <a:srcRect b="7405" l="26267" r="867" t="69187"/>
          <a:stretch/>
        </p:blipFill>
        <p:spPr>
          <a:xfrm>
            <a:off x="5326100" y="475413"/>
            <a:ext cx="3199550" cy="193471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7200000" dist="57150">
              <a:srgbClr val="1C4587"/>
            </a:outerShdw>
          </a:effectLst>
        </p:spPr>
      </p:pic>
      <p:pic>
        <p:nvPicPr>
          <p:cNvPr id="640" name="Google Shape;6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140" y="1863364"/>
            <a:ext cx="79996" cy="84492"/>
          </a:xfrm>
          <a:prstGeom prst="rect">
            <a:avLst/>
          </a:prstGeom>
          <a:noFill/>
          <a:ln>
            <a:noFill/>
          </a:ln>
          <a:effectLst>
            <a:outerShdw rotWithShape="0" algn="bl" dir="7200000" dist="9525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sic Lesson for Middle School: Classical Music Composers by Slidesgo">
  <a:themeElements>
    <a:clrScheme name="Simple Light">
      <a:dk1>
        <a:srgbClr val="252227"/>
      </a:dk1>
      <a:lt1>
        <a:srgbClr val="EBEBEB"/>
      </a:lt1>
      <a:dk2>
        <a:srgbClr val="CDCBC5"/>
      </a:dk2>
      <a:lt2>
        <a:srgbClr val="6D6A61"/>
      </a:lt2>
      <a:accent1>
        <a:srgbClr val="A7A49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2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